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0"/>
  </p:notesMasterIdLst>
  <p:sldIdLst>
    <p:sldId id="299" r:id="rId3"/>
    <p:sldId id="316" r:id="rId4"/>
    <p:sldId id="319" r:id="rId5"/>
    <p:sldId id="337" r:id="rId6"/>
    <p:sldId id="335" r:id="rId7"/>
    <p:sldId id="336" r:id="rId8"/>
    <p:sldId id="341" r:id="rId9"/>
    <p:sldId id="342" r:id="rId10"/>
    <p:sldId id="338" r:id="rId11"/>
    <p:sldId id="339" r:id="rId12"/>
    <p:sldId id="340" r:id="rId13"/>
    <p:sldId id="354" r:id="rId14"/>
    <p:sldId id="343" r:id="rId15"/>
    <p:sldId id="355" r:id="rId16"/>
    <p:sldId id="344" r:id="rId17"/>
    <p:sldId id="356" r:id="rId18"/>
    <p:sldId id="334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251" autoAdjust="0"/>
    <p:restoredTop sz="75630" autoAdjust="0"/>
  </p:normalViewPr>
  <p:slideViewPr>
    <p:cSldViewPr snapToGrid="0">
      <p:cViewPr varScale="1">
        <p:scale>
          <a:sx n="53" d="100"/>
          <a:sy n="53" d="100"/>
        </p:scale>
        <p:origin x="168" y="1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media/image2.jpg>
</file>

<file path=ppt/media/image4.png>
</file>

<file path=ppt/media/image5.png>
</file>

<file path=ppt/media/image6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879FA4-1250-4DAF-BACB-E8608CF27D8C}" type="datetimeFigureOut">
              <a:rPr lang="en-US" smtClean="0"/>
              <a:t>11/15/18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839EDA-6B88-4EF7-8BD0-BE6798725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5871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9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ADF Java (Z16325) Module 2: Introduction to Java</a:t>
            </a:r>
          </a:p>
        </p:txBody>
      </p:sp>
      <p:sp>
        <p:nvSpPr>
          <p:cNvPr id="30723" name="Rectangle 10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M2 - Introduction to Java.ppt</a:t>
            </a:r>
          </a:p>
        </p:txBody>
      </p:sp>
      <p:sp>
        <p:nvSpPr>
          <p:cNvPr id="30724" name="Rectangle 11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Copyright © 2011 Accenture All Rights Reserved.</a:t>
            </a:r>
          </a:p>
        </p:txBody>
      </p:sp>
      <p:sp>
        <p:nvSpPr>
          <p:cNvPr id="30725" name="Rectangle 12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C3B2F8-11AE-4B59-A000-52428D0F8A5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30726" name="Rectangle 15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7" name="Rectangle 16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endParaRPr lang="en-IE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00471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9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/>
              <a:t>ADF Java (Z16325) Module 6: Inheritance</a:t>
            </a:r>
          </a:p>
        </p:txBody>
      </p:sp>
      <p:sp>
        <p:nvSpPr>
          <p:cNvPr id="35843" name="Rectangle 10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r>
              <a:rPr lang="en-US"/>
              <a:t>M6 - Inheritance.ppt</a:t>
            </a:r>
          </a:p>
        </p:txBody>
      </p:sp>
      <p:sp>
        <p:nvSpPr>
          <p:cNvPr id="35844" name="Rectangle 11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/>
              <a:t>Copyright © 2011 Accenture All Rights Reserved.</a:t>
            </a:r>
          </a:p>
        </p:txBody>
      </p:sp>
      <p:sp>
        <p:nvSpPr>
          <p:cNvPr id="35845" name="Rectangle 12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B96E5EF-118F-47BD-804B-AF9DA5CB930E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35846" name="Rectangle 4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7" name="Rectangle 5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r>
              <a:rPr lang="en-US" b="1"/>
              <a:t>Key Message:</a:t>
            </a:r>
            <a:r>
              <a:rPr lang="en-US"/>
              <a:t> NA</a:t>
            </a:r>
          </a:p>
        </p:txBody>
      </p:sp>
    </p:spTree>
    <p:extLst>
      <p:ext uri="{BB962C8B-B14F-4D97-AF65-F5344CB8AC3E}">
        <p14:creationId xmlns:p14="http://schemas.microsoft.com/office/powerpoint/2010/main" val="11876019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9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/>
              <a:t>ADF Java (Z16325) Module 6: Inheritance</a:t>
            </a:r>
          </a:p>
        </p:txBody>
      </p:sp>
      <p:sp>
        <p:nvSpPr>
          <p:cNvPr id="35843" name="Rectangle 10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r>
              <a:rPr lang="en-US"/>
              <a:t>M6 - Inheritance.ppt</a:t>
            </a:r>
          </a:p>
        </p:txBody>
      </p:sp>
      <p:sp>
        <p:nvSpPr>
          <p:cNvPr id="35844" name="Rectangle 11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/>
              <a:t>Copyright © 2011 Accenture All Rights Reserved.</a:t>
            </a:r>
          </a:p>
        </p:txBody>
      </p:sp>
      <p:sp>
        <p:nvSpPr>
          <p:cNvPr id="35845" name="Rectangle 12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B96E5EF-118F-47BD-804B-AF9DA5CB930E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35846" name="Rectangle 4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7" name="Rectangle 5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r>
              <a:rPr lang="en-US" b="1"/>
              <a:t>Key Message:</a:t>
            </a:r>
            <a:r>
              <a:rPr lang="en-US"/>
              <a:t> NA</a:t>
            </a:r>
          </a:p>
        </p:txBody>
      </p:sp>
    </p:spTree>
    <p:extLst>
      <p:ext uri="{BB962C8B-B14F-4D97-AF65-F5344CB8AC3E}">
        <p14:creationId xmlns:p14="http://schemas.microsoft.com/office/powerpoint/2010/main" val="7524095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9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/>
              <a:t>ADF Java (Z16325) Module 6: Inheritance</a:t>
            </a:r>
          </a:p>
        </p:txBody>
      </p:sp>
      <p:sp>
        <p:nvSpPr>
          <p:cNvPr id="35843" name="Rectangle 10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r>
              <a:rPr lang="en-US"/>
              <a:t>M6 - Inheritance.ppt</a:t>
            </a:r>
          </a:p>
        </p:txBody>
      </p:sp>
      <p:sp>
        <p:nvSpPr>
          <p:cNvPr id="35844" name="Rectangle 11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/>
              <a:t>Copyright © 2011 Accenture All Rights Reserved.</a:t>
            </a:r>
          </a:p>
        </p:txBody>
      </p:sp>
      <p:sp>
        <p:nvSpPr>
          <p:cNvPr id="35845" name="Rectangle 12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B96E5EF-118F-47BD-804B-AF9DA5CB930E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35846" name="Rectangle 4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7" name="Rectangle 5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r>
              <a:rPr lang="en-US" b="1"/>
              <a:t>Key Message:</a:t>
            </a:r>
            <a:r>
              <a:rPr lang="en-US"/>
              <a:t> NA</a:t>
            </a:r>
          </a:p>
        </p:txBody>
      </p:sp>
    </p:spTree>
    <p:extLst>
      <p:ext uri="{BB962C8B-B14F-4D97-AF65-F5344CB8AC3E}">
        <p14:creationId xmlns:p14="http://schemas.microsoft.com/office/powerpoint/2010/main" val="17270926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9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/>
              <a:t>ADF Java (Z16325) Module 6: Inheritance</a:t>
            </a:r>
          </a:p>
        </p:txBody>
      </p:sp>
      <p:sp>
        <p:nvSpPr>
          <p:cNvPr id="35843" name="Rectangle 10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r>
              <a:rPr lang="en-US"/>
              <a:t>M6 - Inheritance.ppt</a:t>
            </a:r>
          </a:p>
        </p:txBody>
      </p:sp>
      <p:sp>
        <p:nvSpPr>
          <p:cNvPr id="35844" name="Rectangle 11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/>
              <a:t>Copyright © 2011 Accenture All Rights Reserved.</a:t>
            </a:r>
          </a:p>
        </p:txBody>
      </p:sp>
      <p:sp>
        <p:nvSpPr>
          <p:cNvPr id="35845" name="Rectangle 12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B96E5EF-118F-47BD-804B-AF9DA5CB930E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35846" name="Rectangle 4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7" name="Rectangle 5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r>
              <a:rPr lang="en-US" b="1" dirty="0"/>
              <a:t>Key Message:</a:t>
            </a:r>
            <a:r>
              <a:rPr lang="en-US" dirty="0"/>
              <a:t> </a:t>
            </a:r>
            <a:r>
              <a:rPr lang="en-US" dirty="0" err="1"/>
              <a:t>StoredSet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28910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9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/>
              <a:t>ADF Java (Z16325) Module 6: Inheritance</a:t>
            </a:r>
          </a:p>
        </p:txBody>
      </p:sp>
      <p:sp>
        <p:nvSpPr>
          <p:cNvPr id="35843" name="Rectangle 10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r>
              <a:rPr lang="en-US"/>
              <a:t>M6 - Inheritance.ppt</a:t>
            </a:r>
          </a:p>
        </p:txBody>
      </p:sp>
      <p:sp>
        <p:nvSpPr>
          <p:cNvPr id="35844" name="Rectangle 11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/>
              <a:t>Copyright © 2011 Accenture All Rights Reserved.</a:t>
            </a:r>
          </a:p>
        </p:txBody>
      </p:sp>
      <p:sp>
        <p:nvSpPr>
          <p:cNvPr id="35845" name="Rectangle 12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B96E5EF-118F-47BD-804B-AF9DA5CB930E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35846" name="Rectangle 4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7" name="Rectangle 5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r>
              <a:rPr lang="en-US" b="1" dirty="0"/>
              <a:t>Key Message:</a:t>
            </a:r>
            <a:r>
              <a:rPr lang="en-US" dirty="0"/>
              <a:t> </a:t>
            </a:r>
            <a:r>
              <a:rPr lang="en-US" dirty="0" err="1"/>
              <a:t>StoredSet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785502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9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/>
              <a:t>ADF Java (Z16325) Module 6: Inheritance</a:t>
            </a:r>
          </a:p>
        </p:txBody>
      </p:sp>
      <p:sp>
        <p:nvSpPr>
          <p:cNvPr id="35843" name="Rectangle 10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r>
              <a:rPr lang="en-US"/>
              <a:t>M6 - Inheritance.ppt</a:t>
            </a:r>
          </a:p>
        </p:txBody>
      </p:sp>
      <p:sp>
        <p:nvSpPr>
          <p:cNvPr id="35844" name="Rectangle 11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/>
              <a:t>Copyright © 2011 Accenture All Rights Reserved.</a:t>
            </a:r>
          </a:p>
        </p:txBody>
      </p:sp>
      <p:sp>
        <p:nvSpPr>
          <p:cNvPr id="35845" name="Rectangle 12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B96E5EF-118F-47BD-804B-AF9DA5CB930E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35846" name="Rectangle 4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7" name="Rectangle 5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r>
              <a:rPr lang="en-US" b="1"/>
              <a:t>Key Message:</a:t>
            </a:r>
            <a:r>
              <a:rPr lang="en-US"/>
              <a:t> NA</a:t>
            </a:r>
          </a:p>
        </p:txBody>
      </p:sp>
    </p:spTree>
    <p:extLst>
      <p:ext uri="{BB962C8B-B14F-4D97-AF65-F5344CB8AC3E}">
        <p14:creationId xmlns:p14="http://schemas.microsoft.com/office/powerpoint/2010/main" val="8802056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9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/>
              <a:t>ADF Java (Z16325) Module 6: Inheritance</a:t>
            </a:r>
          </a:p>
        </p:txBody>
      </p:sp>
      <p:sp>
        <p:nvSpPr>
          <p:cNvPr id="35843" name="Rectangle 10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r>
              <a:rPr lang="en-US"/>
              <a:t>M6 - Inheritance.ppt</a:t>
            </a:r>
          </a:p>
        </p:txBody>
      </p:sp>
      <p:sp>
        <p:nvSpPr>
          <p:cNvPr id="35844" name="Rectangle 11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/>
              <a:t>Copyright © 2011 Accenture All Rights Reserved.</a:t>
            </a:r>
          </a:p>
        </p:txBody>
      </p:sp>
      <p:sp>
        <p:nvSpPr>
          <p:cNvPr id="35845" name="Rectangle 12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B96E5EF-118F-47BD-804B-AF9DA5CB930E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35846" name="Rectangle 4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7" name="Rectangle 5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r>
              <a:rPr lang="en-US" b="1"/>
              <a:t>Key Message:</a:t>
            </a:r>
            <a:r>
              <a:rPr lang="en-US"/>
              <a:t> NA</a:t>
            </a:r>
          </a:p>
        </p:txBody>
      </p:sp>
    </p:spTree>
    <p:extLst>
      <p:ext uri="{BB962C8B-B14F-4D97-AF65-F5344CB8AC3E}">
        <p14:creationId xmlns:p14="http://schemas.microsoft.com/office/powerpoint/2010/main" val="378301174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9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/>
              <a:t>ADF Java (Z16325) Module 6: Inheritance</a:t>
            </a:r>
          </a:p>
        </p:txBody>
      </p:sp>
      <p:sp>
        <p:nvSpPr>
          <p:cNvPr id="58371" name="Rectangle 10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r>
              <a:rPr lang="en-US"/>
              <a:t>M6 - Inheritance.ppt</a:t>
            </a:r>
          </a:p>
        </p:txBody>
      </p:sp>
      <p:sp>
        <p:nvSpPr>
          <p:cNvPr id="58372" name="Rectangle 11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/>
              <a:t>Copyright © 2011 Accenture All Rights Reserved.</a:t>
            </a:r>
          </a:p>
        </p:txBody>
      </p:sp>
      <p:sp>
        <p:nvSpPr>
          <p:cNvPr id="58373" name="Rectangle 12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06AC737-C704-47A9-9649-623E44CF1AAB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58374" name="Rectangle 4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8375" name="Rectangle 5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>
              <a:spcBef>
                <a:spcPts val="363"/>
              </a:spcBef>
            </a:pPr>
            <a:r>
              <a:rPr lang="en-US" b="1">
                <a:solidFill>
                  <a:srgbClr val="000000"/>
                </a:solidFill>
              </a:rPr>
              <a:t>Focus:</a:t>
            </a:r>
            <a:r>
              <a:rPr lang="en-US">
                <a:solidFill>
                  <a:srgbClr val="000000"/>
                </a:solidFill>
              </a:rPr>
              <a:t> Questions and Comments</a:t>
            </a:r>
          </a:p>
          <a:p>
            <a:pPr eaLnBrk="1" hangingPunct="1">
              <a:spcBef>
                <a:spcPts val="363"/>
              </a:spcBef>
            </a:pPr>
            <a:endParaRPr lang="en-US">
              <a:solidFill>
                <a:srgbClr val="000000"/>
              </a:solidFill>
            </a:endParaRPr>
          </a:p>
          <a:p>
            <a:pPr eaLnBrk="1" hangingPunct="1">
              <a:spcBef>
                <a:spcPts val="363"/>
              </a:spcBef>
            </a:pPr>
            <a:r>
              <a:rPr lang="en-US" b="1">
                <a:solidFill>
                  <a:srgbClr val="000000"/>
                </a:solidFill>
              </a:rPr>
              <a:t>Key Message:</a:t>
            </a:r>
            <a:r>
              <a:rPr lang="en-US">
                <a:solidFill>
                  <a:srgbClr val="000000"/>
                </a:solidFill>
              </a:rPr>
              <a:t> NA</a:t>
            </a:r>
          </a:p>
          <a:p>
            <a:pPr eaLnBrk="1" hangingPunct="1">
              <a:spcBef>
                <a:spcPts val="363"/>
              </a:spcBef>
            </a:pPr>
            <a:endParaRPr lang="en-US">
              <a:solidFill>
                <a:srgbClr val="000000"/>
              </a:solidFill>
            </a:endParaRPr>
          </a:p>
          <a:p>
            <a:pPr eaLnBrk="1" hangingPunct="1">
              <a:spcBef>
                <a:spcPts val="363"/>
              </a:spcBef>
            </a:pPr>
            <a:r>
              <a:rPr lang="en-US" b="1">
                <a:solidFill>
                  <a:srgbClr val="000000"/>
                </a:solidFill>
              </a:rPr>
              <a:t>Note to Instructor: </a:t>
            </a:r>
            <a:r>
              <a:rPr lang="en-US">
                <a:solidFill>
                  <a:srgbClr val="000000"/>
                </a:solidFill>
              </a:rPr>
              <a:t>Ask participants for any questions or comments they may have.</a:t>
            </a:r>
          </a:p>
          <a:p>
            <a:pPr eaLnBrk="1" hangingPunct="1">
              <a:spcBef>
                <a:spcPts val="363"/>
              </a:spcBef>
            </a:pPr>
            <a:endParaRPr lang="en-US">
              <a:solidFill>
                <a:srgbClr val="000000"/>
              </a:solidFill>
            </a:endParaRPr>
          </a:p>
          <a:p>
            <a:pPr eaLnBrk="1" hangingPunct="1">
              <a:spcBef>
                <a:spcPts val="363"/>
              </a:spcBef>
            </a:pPr>
            <a:r>
              <a:rPr lang="en-US" b="1">
                <a:solidFill>
                  <a:srgbClr val="000000"/>
                </a:solidFill>
              </a:rPr>
              <a:t>Transition:</a:t>
            </a:r>
            <a:r>
              <a:rPr lang="en-US">
                <a:solidFill>
                  <a:srgbClr val="000000"/>
                </a:solidFill>
              </a:rPr>
              <a:t> This brings us to the end of this module.</a:t>
            </a:r>
          </a:p>
          <a:p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8687303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9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/>
              <a:t>ADF Java (Z16325) Module 6: Inheritance</a:t>
            </a:r>
          </a:p>
        </p:txBody>
      </p:sp>
      <p:sp>
        <p:nvSpPr>
          <p:cNvPr id="33795" name="Rectangle 10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r>
              <a:rPr lang="en-US"/>
              <a:t>M6 - Inheritance.ppt</a:t>
            </a:r>
          </a:p>
        </p:txBody>
      </p:sp>
      <p:sp>
        <p:nvSpPr>
          <p:cNvPr id="33796" name="Rectangle 11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/>
              <a:t>Copyright © 2011 Accenture All Rights Reserved.</a:t>
            </a:r>
          </a:p>
        </p:txBody>
      </p:sp>
      <p:sp>
        <p:nvSpPr>
          <p:cNvPr id="33797" name="Rectangle 12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823DFA6-77CD-4DDB-8AF0-6CAD7A560CF9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33798" name="Rectangle 4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3799" name="Rectangle 5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r>
              <a:rPr lang="en-US" b="1"/>
              <a:t>Key Message: </a:t>
            </a:r>
            <a:r>
              <a:rPr lang="en-US"/>
              <a:t>NA</a:t>
            </a:r>
          </a:p>
          <a:p>
            <a:pPr eaLnBrk="1" hangingPunct="1"/>
            <a:endParaRPr lang="en-US" b="1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7041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9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/>
              <a:t>ADF Java (Z16325) Module 6: Inheritance</a:t>
            </a:r>
          </a:p>
        </p:txBody>
      </p:sp>
      <p:sp>
        <p:nvSpPr>
          <p:cNvPr id="35843" name="Rectangle 10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r>
              <a:rPr lang="en-US"/>
              <a:t>M6 - Inheritance.ppt</a:t>
            </a:r>
          </a:p>
        </p:txBody>
      </p:sp>
      <p:sp>
        <p:nvSpPr>
          <p:cNvPr id="35844" name="Rectangle 11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/>
              <a:t>Copyright © 2011 Accenture All Rights Reserved.</a:t>
            </a:r>
          </a:p>
        </p:txBody>
      </p:sp>
      <p:sp>
        <p:nvSpPr>
          <p:cNvPr id="35845" name="Rectangle 12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B96E5EF-118F-47BD-804B-AF9DA5CB930E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35846" name="Rectangle 4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7" name="Rectangle 5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r>
              <a:rPr lang="en-US" b="1"/>
              <a:t>Key Message:</a:t>
            </a:r>
            <a:r>
              <a:rPr lang="en-US"/>
              <a:t> NA</a:t>
            </a:r>
          </a:p>
        </p:txBody>
      </p:sp>
    </p:spTree>
    <p:extLst>
      <p:ext uri="{BB962C8B-B14F-4D97-AF65-F5344CB8AC3E}">
        <p14:creationId xmlns:p14="http://schemas.microsoft.com/office/powerpoint/2010/main" val="38603504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9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/>
              <a:t>ADF Java (Z16325) Module 6: Inheritance</a:t>
            </a:r>
          </a:p>
        </p:txBody>
      </p:sp>
      <p:sp>
        <p:nvSpPr>
          <p:cNvPr id="35843" name="Rectangle 10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r>
              <a:rPr lang="en-US"/>
              <a:t>M6 - Inheritance.ppt</a:t>
            </a:r>
          </a:p>
        </p:txBody>
      </p:sp>
      <p:sp>
        <p:nvSpPr>
          <p:cNvPr id="35844" name="Rectangle 11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/>
              <a:t>Copyright © 2011 Accenture All Rights Reserved.</a:t>
            </a:r>
          </a:p>
        </p:txBody>
      </p:sp>
      <p:sp>
        <p:nvSpPr>
          <p:cNvPr id="35845" name="Rectangle 12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B96E5EF-118F-47BD-804B-AF9DA5CB930E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35846" name="Rectangle 4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7" name="Rectangle 5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r>
              <a:rPr lang="en-US" b="1"/>
              <a:t>Key Message:</a:t>
            </a:r>
            <a:r>
              <a:rPr lang="en-US"/>
              <a:t> NA</a:t>
            </a:r>
          </a:p>
        </p:txBody>
      </p:sp>
    </p:spTree>
    <p:extLst>
      <p:ext uri="{BB962C8B-B14F-4D97-AF65-F5344CB8AC3E}">
        <p14:creationId xmlns:p14="http://schemas.microsoft.com/office/powerpoint/2010/main" val="9989868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9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/>
              <a:t>ADF Java (Z16325) Module 6: Inheritance</a:t>
            </a:r>
          </a:p>
        </p:txBody>
      </p:sp>
      <p:sp>
        <p:nvSpPr>
          <p:cNvPr id="35843" name="Rectangle 10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r>
              <a:rPr lang="en-US"/>
              <a:t>M6 - Inheritance.ppt</a:t>
            </a:r>
          </a:p>
        </p:txBody>
      </p:sp>
      <p:sp>
        <p:nvSpPr>
          <p:cNvPr id="35844" name="Rectangle 11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/>
              <a:t>Copyright © 2011 Accenture All Rights Reserved.</a:t>
            </a:r>
          </a:p>
        </p:txBody>
      </p:sp>
      <p:sp>
        <p:nvSpPr>
          <p:cNvPr id="35845" name="Rectangle 12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B96E5EF-118F-47BD-804B-AF9DA5CB930E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35846" name="Rectangle 4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7" name="Rectangle 5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r>
              <a:rPr lang="en-US" b="1"/>
              <a:t>Key Message:</a:t>
            </a:r>
            <a:r>
              <a:rPr lang="en-US"/>
              <a:t> NA</a:t>
            </a:r>
          </a:p>
        </p:txBody>
      </p:sp>
    </p:spTree>
    <p:extLst>
      <p:ext uri="{BB962C8B-B14F-4D97-AF65-F5344CB8AC3E}">
        <p14:creationId xmlns:p14="http://schemas.microsoft.com/office/powerpoint/2010/main" val="31411791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9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/>
              <a:t>ADF Java (Z16325) Module 6: Inheritance</a:t>
            </a:r>
          </a:p>
        </p:txBody>
      </p:sp>
      <p:sp>
        <p:nvSpPr>
          <p:cNvPr id="35843" name="Rectangle 10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r>
              <a:rPr lang="en-US"/>
              <a:t>M6 - Inheritance.ppt</a:t>
            </a:r>
          </a:p>
        </p:txBody>
      </p:sp>
      <p:sp>
        <p:nvSpPr>
          <p:cNvPr id="35844" name="Rectangle 11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/>
              <a:t>Copyright © 2011 Accenture All Rights Reserved.</a:t>
            </a:r>
          </a:p>
        </p:txBody>
      </p:sp>
      <p:sp>
        <p:nvSpPr>
          <p:cNvPr id="35845" name="Rectangle 12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B96E5EF-118F-47BD-804B-AF9DA5CB930E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35846" name="Rectangle 4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7" name="Rectangle 5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r>
              <a:rPr lang="en-US" b="1"/>
              <a:t>Key Message:</a:t>
            </a:r>
            <a:r>
              <a:rPr lang="en-US"/>
              <a:t> NA</a:t>
            </a:r>
          </a:p>
        </p:txBody>
      </p:sp>
    </p:spTree>
    <p:extLst>
      <p:ext uri="{BB962C8B-B14F-4D97-AF65-F5344CB8AC3E}">
        <p14:creationId xmlns:p14="http://schemas.microsoft.com/office/powerpoint/2010/main" val="9788657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9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/>
              <a:t>ADF Java (Z16325) Module 6: Inheritance</a:t>
            </a:r>
          </a:p>
        </p:txBody>
      </p:sp>
      <p:sp>
        <p:nvSpPr>
          <p:cNvPr id="35843" name="Rectangle 10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r>
              <a:rPr lang="en-US"/>
              <a:t>M6 - Inheritance.ppt</a:t>
            </a:r>
          </a:p>
        </p:txBody>
      </p:sp>
      <p:sp>
        <p:nvSpPr>
          <p:cNvPr id="35844" name="Rectangle 11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/>
              <a:t>Copyright © 2011 Accenture All Rights Reserved.</a:t>
            </a:r>
          </a:p>
        </p:txBody>
      </p:sp>
      <p:sp>
        <p:nvSpPr>
          <p:cNvPr id="35845" name="Rectangle 12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B96E5EF-118F-47BD-804B-AF9DA5CB930E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35846" name="Rectangle 4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7" name="Rectangle 5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r>
              <a:rPr lang="en-US" b="1"/>
              <a:t>Key Message:</a:t>
            </a:r>
            <a:r>
              <a:rPr lang="en-US"/>
              <a:t> NA</a:t>
            </a:r>
          </a:p>
        </p:txBody>
      </p:sp>
    </p:spTree>
    <p:extLst>
      <p:ext uri="{BB962C8B-B14F-4D97-AF65-F5344CB8AC3E}">
        <p14:creationId xmlns:p14="http://schemas.microsoft.com/office/powerpoint/2010/main" val="40179021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9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/>
              <a:t>ADF Java (Z16325) Module 6: Inheritance</a:t>
            </a:r>
          </a:p>
        </p:txBody>
      </p:sp>
      <p:sp>
        <p:nvSpPr>
          <p:cNvPr id="35843" name="Rectangle 10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r>
              <a:rPr lang="en-US"/>
              <a:t>M6 - Inheritance.ppt</a:t>
            </a:r>
          </a:p>
        </p:txBody>
      </p:sp>
      <p:sp>
        <p:nvSpPr>
          <p:cNvPr id="35844" name="Rectangle 11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/>
              <a:t>Copyright © 2011 Accenture All Rights Reserved.</a:t>
            </a:r>
          </a:p>
        </p:txBody>
      </p:sp>
      <p:sp>
        <p:nvSpPr>
          <p:cNvPr id="35845" name="Rectangle 12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B96E5EF-118F-47BD-804B-AF9DA5CB930E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35846" name="Rectangle 4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7" name="Rectangle 5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r>
              <a:rPr lang="en-US" b="1"/>
              <a:t>Key Message:</a:t>
            </a:r>
            <a:r>
              <a:rPr lang="en-US"/>
              <a:t> NA</a:t>
            </a:r>
          </a:p>
        </p:txBody>
      </p:sp>
    </p:spTree>
    <p:extLst>
      <p:ext uri="{BB962C8B-B14F-4D97-AF65-F5344CB8AC3E}">
        <p14:creationId xmlns:p14="http://schemas.microsoft.com/office/powerpoint/2010/main" val="25773995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9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/>
              <a:t>ADF Java (Z16325) Module 6: Inheritance</a:t>
            </a:r>
          </a:p>
        </p:txBody>
      </p:sp>
      <p:sp>
        <p:nvSpPr>
          <p:cNvPr id="35843" name="Rectangle 10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r>
              <a:rPr lang="en-US"/>
              <a:t>M6 - Inheritance.ppt</a:t>
            </a:r>
          </a:p>
        </p:txBody>
      </p:sp>
      <p:sp>
        <p:nvSpPr>
          <p:cNvPr id="35844" name="Rectangle 11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/>
              <a:t>Copyright © 2011 Accenture All Rights Reserved.</a:t>
            </a:r>
          </a:p>
        </p:txBody>
      </p:sp>
      <p:sp>
        <p:nvSpPr>
          <p:cNvPr id="35845" name="Rectangle 12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B96E5EF-118F-47BD-804B-AF9DA5CB930E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35846" name="Rectangle 4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7" name="Rectangle 5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r>
              <a:rPr lang="en-US" b="1"/>
              <a:t>Key Message:</a:t>
            </a:r>
            <a:r>
              <a:rPr lang="en-US"/>
              <a:t> NA</a:t>
            </a:r>
          </a:p>
        </p:txBody>
      </p:sp>
    </p:spTree>
    <p:extLst>
      <p:ext uri="{BB962C8B-B14F-4D97-AF65-F5344CB8AC3E}">
        <p14:creationId xmlns:p14="http://schemas.microsoft.com/office/powerpoint/2010/main" val="5117796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.emf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577CD2-BF46-4463-AC90-569B6F7D36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E4C18B-591A-432D-9BED-A9319C34F8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27998B-0558-4002-BC66-8B52DB0E49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BD755-69A7-4110-BDA4-82857DA11B72}" type="datetimeFigureOut">
              <a:rPr lang="en-US" smtClean="0"/>
              <a:t>11/15/18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8D7407-E0DC-4B43-A513-4AFD36855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227880-CCD8-467A-97CE-91E4F0C25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02BEC-44A6-456F-A0D9-822A11258F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862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8DA500-BF76-4DD1-87A6-4F776BCA14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93C4F1-A1DC-4268-BA40-52883D5634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1BEFAD-84BA-473E-9B01-6457AAF96D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BD755-69A7-4110-BDA4-82857DA11B72}" type="datetimeFigureOut">
              <a:rPr lang="en-US" smtClean="0"/>
              <a:t>11/15/18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676BB4-16D7-4BA6-850E-21420D470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3BACAC-AFF9-470D-A10B-8724EAA95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02BEC-44A6-456F-A0D9-822A11258F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152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EB0EFA1-42AC-4860-9A6F-1D8D89EA51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07CF38-3C30-48B1-8BE3-6F25462876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5E6756-ADFF-47DD-9CC2-E4D3B9DDB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BD755-69A7-4110-BDA4-82857DA11B72}" type="datetimeFigureOut">
              <a:rPr lang="en-US" smtClean="0"/>
              <a:t>11/15/18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7EA758-9D04-481E-94E6-517D67DBBD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631D62-C021-4E00-8E44-D7D98F110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02BEC-44A6-456F-A0D9-822A11258F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2852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4A74020-06D2-4184-9D53-084B2554FB3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Title 1"/>
          <p:cNvSpPr>
            <a:spLocks noGrp="1"/>
          </p:cNvSpPr>
          <p:nvPr>
            <p:ph type="ctrTitle" hasCustomPrompt="1"/>
          </p:nvPr>
        </p:nvSpPr>
        <p:spPr>
          <a:xfrm>
            <a:off x="7497635" y="625110"/>
            <a:ext cx="4343179" cy="2387600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497636" y="2435464"/>
            <a:ext cx="2875280" cy="165576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Subtitle</a:t>
            </a:r>
          </a:p>
        </p:txBody>
      </p:sp>
      <p:grpSp>
        <p:nvGrpSpPr>
          <p:cNvPr id="7" name="Group 6"/>
          <p:cNvGrpSpPr/>
          <p:nvPr userDrawn="1"/>
        </p:nvGrpSpPr>
        <p:grpSpPr>
          <a:xfrm>
            <a:off x="422461" y="2646456"/>
            <a:ext cx="5852927" cy="4106199"/>
            <a:chOff x="422461" y="2646456"/>
            <a:chExt cx="5852927" cy="4106199"/>
          </a:xfrm>
        </p:grpSpPr>
        <p:sp>
          <p:nvSpPr>
            <p:cNvPr id="13" name="Freeform 5"/>
            <p:cNvSpPr>
              <a:spLocks/>
            </p:cNvSpPr>
            <p:nvPr userDrawn="1"/>
          </p:nvSpPr>
          <p:spPr bwMode="auto">
            <a:xfrm>
              <a:off x="2405469" y="4251087"/>
              <a:ext cx="3869919" cy="2501568"/>
            </a:xfrm>
            <a:custGeom>
              <a:avLst/>
              <a:gdLst>
                <a:gd name="T0" fmla="*/ 3374 w 3374"/>
                <a:gd name="T1" fmla="*/ 0 h 2181"/>
                <a:gd name="T2" fmla="*/ 0 w 3374"/>
                <a:gd name="T3" fmla="*/ 1398 h 2181"/>
                <a:gd name="T4" fmla="*/ 0 w 3374"/>
                <a:gd name="T5" fmla="*/ 2181 h 2181"/>
                <a:gd name="T6" fmla="*/ 3374 w 3374"/>
                <a:gd name="T7" fmla="*/ 782 h 2181"/>
                <a:gd name="T8" fmla="*/ 3374 w 3374"/>
                <a:gd name="T9" fmla="*/ 0 h 2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74" h="2181">
                  <a:moveTo>
                    <a:pt x="3374" y="0"/>
                  </a:moveTo>
                  <a:lnTo>
                    <a:pt x="0" y="1398"/>
                  </a:lnTo>
                  <a:lnTo>
                    <a:pt x="0" y="2181"/>
                  </a:lnTo>
                  <a:lnTo>
                    <a:pt x="3374" y="782"/>
                  </a:lnTo>
                  <a:lnTo>
                    <a:pt x="3374" y="0"/>
                  </a:lnTo>
                  <a:close/>
                </a:path>
              </a:pathLst>
            </a:custGeom>
            <a:gradFill>
              <a:gsLst>
                <a:gs pos="7000">
                  <a:srgbClr val="FF0000"/>
                </a:gs>
                <a:gs pos="100000">
                  <a:srgbClr val="A10026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pic>
          <p:nvPicPr>
            <p:cNvPr id="14" name="Picture 13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422461" y="3759200"/>
              <a:ext cx="3695700" cy="2298700"/>
            </a:xfrm>
            <a:prstGeom prst="rect">
              <a:avLst/>
            </a:prstGeom>
          </p:spPr>
        </p:pic>
        <p:sp>
          <p:nvSpPr>
            <p:cNvPr id="15" name="Freeform 6"/>
            <p:cNvSpPr>
              <a:spLocks/>
            </p:cNvSpPr>
            <p:nvPr userDrawn="1"/>
          </p:nvSpPr>
          <p:spPr bwMode="auto">
            <a:xfrm>
              <a:off x="2405469" y="2646456"/>
              <a:ext cx="3869919" cy="2501568"/>
            </a:xfrm>
            <a:custGeom>
              <a:avLst/>
              <a:gdLst>
                <a:gd name="T0" fmla="*/ 3374 w 3374"/>
                <a:gd name="T1" fmla="*/ 2181 h 2181"/>
                <a:gd name="T2" fmla="*/ 0 w 3374"/>
                <a:gd name="T3" fmla="*/ 782 h 2181"/>
                <a:gd name="T4" fmla="*/ 0 w 3374"/>
                <a:gd name="T5" fmla="*/ 0 h 2181"/>
                <a:gd name="T6" fmla="*/ 3374 w 3374"/>
                <a:gd name="T7" fmla="*/ 1399 h 2181"/>
                <a:gd name="T8" fmla="*/ 3374 w 3374"/>
                <a:gd name="T9" fmla="*/ 2181 h 2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74" h="2181">
                  <a:moveTo>
                    <a:pt x="3374" y="2181"/>
                  </a:moveTo>
                  <a:lnTo>
                    <a:pt x="0" y="782"/>
                  </a:lnTo>
                  <a:lnTo>
                    <a:pt x="0" y="0"/>
                  </a:lnTo>
                  <a:lnTo>
                    <a:pt x="3374" y="1399"/>
                  </a:lnTo>
                  <a:lnTo>
                    <a:pt x="3374" y="2181"/>
                  </a:lnTo>
                  <a:close/>
                </a:path>
              </a:pathLst>
            </a:custGeom>
            <a:solidFill>
              <a:srgbClr val="FF0000"/>
            </a:solidFill>
            <a:ln w="65088" cap="rnd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42913" y="287564"/>
            <a:ext cx="1922916" cy="766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5352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sual on vio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B326B9-DA42-4E59-8D1E-B937F0D428E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12032" y="368301"/>
            <a:ext cx="7608216" cy="226411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80000"/>
              </a:lnSpc>
              <a:defRPr sz="6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425681" y="2814763"/>
            <a:ext cx="4361004" cy="3447704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lvl="0"/>
            <a:endParaRPr lang="en-US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23643" y="6444157"/>
            <a:ext cx="2743200" cy="365125"/>
          </a:xfrm>
          <a:prstGeom prst="rect">
            <a:avLst/>
          </a:prstGeom>
          <a:ln>
            <a:noFill/>
          </a:ln>
        </p:spPr>
        <p:txBody>
          <a:bodyPr/>
          <a:lstStyle>
            <a:lvl1pPr>
              <a:defRPr sz="900">
                <a:solidFill>
                  <a:srgbClr val="A67600"/>
                </a:solidFill>
              </a:defRPr>
            </a:lvl1pPr>
          </a:lstStyle>
          <a:p>
            <a:fld id="{0D03E1BA-4E8B-4FE6-B973-ABE274ACFB9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F9478C1-B6FA-4880-93EB-1F2739BEDC38}"/>
              </a:ext>
            </a:extLst>
          </p:cNvPr>
          <p:cNvSpPr/>
          <p:nvPr userDrawn="1"/>
        </p:nvSpPr>
        <p:spPr>
          <a:xfrm>
            <a:off x="425681" y="6444817"/>
            <a:ext cx="2353208" cy="230832"/>
          </a:xfrm>
          <a:prstGeom prst="rect">
            <a:avLst/>
          </a:prstGeom>
        </p:spPr>
        <p:txBody>
          <a:bodyPr wrap="none" lIns="0" rIns="0">
            <a:spAutoFit/>
          </a:bodyPr>
          <a:lstStyle/>
          <a:p>
            <a:r>
              <a:rPr lang="en-US" sz="900" dirty="0">
                <a:solidFill>
                  <a:srgbClr val="A67600"/>
                </a:solidFill>
              </a:rPr>
              <a:t>Copyright 2018 Accenture. All rights reserved.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81869" y="368300"/>
            <a:ext cx="1302144" cy="51926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2870" y="1237448"/>
            <a:ext cx="7327713" cy="5489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6122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56">
          <p15:clr>
            <a:srgbClr val="FBAE40"/>
          </p15:clr>
        </p15:guide>
        <p15:guide id="3" pos="7423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1B326B9-DA42-4E59-8D1E-B937F0D428E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412032" y="368301"/>
            <a:ext cx="7608216" cy="226411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80000"/>
              </a:lnSpc>
              <a:defRPr sz="6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25681" y="2814763"/>
            <a:ext cx="4361004" cy="3447704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lvl="0"/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23643" y="6444157"/>
            <a:ext cx="2743200" cy="365125"/>
          </a:xfrm>
          <a:prstGeom prst="rect">
            <a:avLst/>
          </a:prstGeom>
          <a:ln>
            <a:noFill/>
          </a:ln>
        </p:spPr>
        <p:txBody>
          <a:bodyPr/>
          <a:lstStyle>
            <a:lvl1pPr>
              <a:defRPr sz="900">
                <a:solidFill>
                  <a:srgbClr val="A67600"/>
                </a:solidFill>
              </a:defRPr>
            </a:lvl1pPr>
          </a:lstStyle>
          <a:p>
            <a:fld id="{0D03E1BA-4E8B-4FE6-B973-ABE274ACFB9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F9478C1-B6FA-4880-93EB-1F2739BEDC38}"/>
              </a:ext>
            </a:extLst>
          </p:cNvPr>
          <p:cNvSpPr/>
          <p:nvPr userDrawn="1"/>
        </p:nvSpPr>
        <p:spPr>
          <a:xfrm>
            <a:off x="425681" y="6444817"/>
            <a:ext cx="2353208" cy="230832"/>
          </a:xfrm>
          <a:prstGeom prst="rect">
            <a:avLst/>
          </a:prstGeom>
        </p:spPr>
        <p:txBody>
          <a:bodyPr wrap="none" lIns="0" rIns="0">
            <a:spAutoFit/>
          </a:bodyPr>
          <a:lstStyle/>
          <a:p>
            <a:r>
              <a:rPr lang="en-US" sz="900" dirty="0">
                <a:solidFill>
                  <a:srgbClr val="A67600"/>
                </a:solidFill>
              </a:rPr>
              <a:t>Copyright 2018 Accenture. All rights reserved.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81869" y="368300"/>
            <a:ext cx="1302144" cy="519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954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7D267C3-F105-4B19-8059-490DB1F20EC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425680" y="3751898"/>
            <a:ext cx="6188479" cy="2852737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345237" y="472712"/>
            <a:ext cx="4309733" cy="237208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200" kern="1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Title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2913" y="287564"/>
            <a:ext cx="1922916" cy="766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3890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p +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67D267C3-F105-4B19-8059-490DB1F20EC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email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57333" y="-287867"/>
            <a:ext cx="5751600" cy="7145867"/>
          </a:xfrm>
          <a:prstGeom prst="rect">
            <a:avLst/>
          </a:prstGeom>
        </p:spPr>
      </p:pic>
      <p:sp>
        <p:nvSpPr>
          <p:cNvPr id="25" name="Title 1"/>
          <p:cNvSpPr>
            <a:spLocks noGrp="1"/>
          </p:cNvSpPr>
          <p:nvPr>
            <p:ph type="title" hasCustomPrompt="1"/>
          </p:nvPr>
        </p:nvSpPr>
        <p:spPr>
          <a:xfrm>
            <a:off x="436880" y="368300"/>
            <a:ext cx="7608216" cy="10303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6" name="TextBox 25"/>
          <p:cNvSpPr txBox="1"/>
          <p:nvPr userDrawn="1"/>
        </p:nvSpPr>
        <p:spPr>
          <a:xfrm>
            <a:off x="8178967" y="2977457"/>
            <a:ext cx="589280" cy="289519"/>
          </a:xfrm>
          <a:prstGeom prst="rect">
            <a:avLst/>
          </a:prstGeom>
        </p:spPr>
        <p:txBody>
          <a:bodyPr vert="horz" wrap="square" lIns="91440" tIns="45720" rIns="91440" bIns="45720" rtlCol="0">
            <a:normAutofit/>
          </a:bodyPr>
          <a:lstStyle/>
          <a:p>
            <a:r>
              <a:rPr lang="en-US" sz="1200" b="0">
                <a:latin typeface="+mj-lt"/>
              </a:rPr>
              <a:t>UK</a:t>
            </a:r>
          </a:p>
        </p:txBody>
      </p:sp>
      <p:sp>
        <p:nvSpPr>
          <p:cNvPr id="27" name="TextBox 26"/>
          <p:cNvSpPr txBox="1"/>
          <p:nvPr userDrawn="1"/>
        </p:nvSpPr>
        <p:spPr>
          <a:xfrm>
            <a:off x="9236834" y="3392595"/>
            <a:ext cx="1026160" cy="304800"/>
          </a:xfrm>
          <a:prstGeom prst="rect">
            <a:avLst/>
          </a:prstGeom>
        </p:spPr>
        <p:txBody>
          <a:bodyPr vert="horz" wrap="square" lIns="91440" tIns="45720" rIns="91440" bIns="45720" rtlCol="0">
            <a:normAutofit/>
          </a:bodyPr>
          <a:lstStyle/>
          <a:p>
            <a:r>
              <a:rPr lang="en-US" sz="1200" b="0">
                <a:latin typeface="+mj-lt"/>
              </a:rPr>
              <a:t>Germany</a:t>
            </a:r>
          </a:p>
        </p:txBody>
      </p:sp>
      <p:sp>
        <p:nvSpPr>
          <p:cNvPr id="28" name="TextBox 27"/>
          <p:cNvSpPr txBox="1"/>
          <p:nvPr userDrawn="1"/>
        </p:nvSpPr>
        <p:spPr>
          <a:xfrm>
            <a:off x="11230155" y="5899575"/>
            <a:ext cx="1026160" cy="304800"/>
          </a:xfrm>
          <a:prstGeom prst="rect">
            <a:avLst/>
          </a:prstGeom>
        </p:spPr>
        <p:txBody>
          <a:bodyPr vert="horz" wrap="square" lIns="91440" tIns="45720" rIns="91440" bIns="45720" rtlCol="0">
            <a:normAutofit/>
          </a:bodyPr>
          <a:lstStyle/>
          <a:p>
            <a:r>
              <a:rPr lang="en-US" sz="1200" b="0">
                <a:latin typeface="+mj-lt"/>
              </a:rPr>
              <a:t>Greece</a:t>
            </a:r>
          </a:p>
        </p:txBody>
      </p:sp>
      <p:sp>
        <p:nvSpPr>
          <p:cNvPr id="29" name="TextBox 28"/>
          <p:cNvSpPr txBox="1"/>
          <p:nvPr userDrawn="1"/>
        </p:nvSpPr>
        <p:spPr>
          <a:xfrm>
            <a:off x="10986705" y="2415095"/>
            <a:ext cx="1026160" cy="304800"/>
          </a:xfrm>
          <a:prstGeom prst="rect">
            <a:avLst/>
          </a:prstGeom>
        </p:spPr>
        <p:txBody>
          <a:bodyPr vert="horz" wrap="square" lIns="91440" tIns="45720" rIns="91440" bIns="45720" rtlCol="0">
            <a:normAutofit/>
          </a:bodyPr>
          <a:lstStyle/>
          <a:p>
            <a:r>
              <a:rPr lang="en-US" sz="1200" b="0">
                <a:solidFill>
                  <a:srgbClr val="FF0000"/>
                </a:solidFill>
                <a:latin typeface="+mj-lt"/>
              </a:rPr>
              <a:t>Latvia</a:t>
            </a:r>
          </a:p>
        </p:txBody>
      </p:sp>
      <p:sp>
        <p:nvSpPr>
          <p:cNvPr id="30" name="TextBox 29"/>
          <p:cNvSpPr txBox="1"/>
          <p:nvPr userDrawn="1"/>
        </p:nvSpPr>
        <p:spPr>
          <a:xfrm>
            <a:off x="9827807" y="2276453"/>
            <a:ext cx="1026160" cy="304800"/>
          </a:xfrm>
          <a:prstGeom prst="rect">
            <a:avLst/>
          </a:prstGeom>
        </p:spPr>
        <p:txBody>
          <a:bodyPr vert="horz" wrap="square" lIns="91440" tIns="45720" rIns="91440" bIns="45720" rtlCol="0">
            <a:normAutofit/>
          </a:bodyPr>
          <a:lstStyle/>
          <a:p>
            <a:r>
              <a:rPr lang="en-US" sz="1200" b="0">
                <a:latin typeface="+mj-lt"/>
              </a:rPr>
              <a:t>Sweden</a:t>
            </a:r>
          </a:p>
        </p:txBody>
      </p:sp>
      <p:sp>
        <p:nvSpPr>
          <p:cNvPr id="31" name="TextBox 30"/>
          <p:cNvSpPr txBox="1"/>
          <p:nvPr userDrawn="1"/>
        </p:nvSpPr>
        <p:spPr>
          <a:xfrm>
            <a:off x="10926942" y="1502177"/>
            <a:ext cx="1026160" cy="304800"/>
          </a:xfrm>
          <a:prstGeom prst="rect">
            <a:avLst/>
          </a:prstGeom>
        </p:spPr>
        <p:txBody>
          <a:bodyPr vert="horz" wrap="square" lIns="91440" tIns="45720" rIns="91440" bIns="45720" rtlCol="0">
            <a:normAutofit/>
          </a:bodyPr>
          <a:lstStyle/>
          <a:p>
            <a:r>
              <a:rPr lang="en-US" sz="1200" b="0">
                <a:latin typeface="+mj-lt"/>
              </a:rPr>
              <a:t>Finland</a:t>
            </a:r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752F5D99-DF95-4A95-B88D-3858B816D2E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6880" y="1983555"/>
            <a:ext cx="3504938" cy="411030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1400" b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Some text</a:t>
            </a:r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3D16208B-7C7C-41E9-A6E3-5C4A0F7A0134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4540158" y="1983555"/>
            <a:ext cx="3504938" cy="411030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1400" b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Some text</a:t>
            </a:r>
          </a:p>
        </p:txBody>
      </p:sp>
      <p:sp>
        <p:nvSpPr>
          <p:cNvPr id="3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23643" y="6444157"/>
            <a:ext cx="2743200" cy="365125"/>
          </a:xfrm>
          <a:prstGeom prst="rect">
            <a:avLst/>
          </a:prstGeom>
          <a:ln>
            <a:noFill/>
          </a:ln>
        </p:spPr>
        <p:txBody>
          <a:bodyPr/>
          <a:lstStyle>
            <a:lvl1pPr>
              <a:defRPr sz="900">
                <a:solidFill>
                  <a:srgbClr val="A67600"/>
                </a:solidFill>
              </a:defRPr>
            </a:lvl1pPr>
          </a:lstStyle>
          <a:p>
            <a:fld id="{0D03E1BA-4E8B-4FE6-B973-ABE274ACFB9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9F9478C1-B6FA-4880-93EB-1F2739BEDC38}"/>
              </a:ext>
            </a:extLst>
          </p:cNvPr>
          <p:cNvSpPr/>
          <p:nvPr userDrawn="1"/>
        </p:nvSpPr>
        <p:spPr>
          <a:xfrm>
            <a:off x="425681" y="6444817"/>
            <a:ext cx="2353208" cy="230832"/>
          </a:xfrm>
          <a:prstGeom prst="rect">
            <a:avLst/>
          </a:prstGeom>
        </p:spPr>
        <p:txBody>
          <a:bodyPr wrap="none" lIns="0" rIns="0">
            <a:spAutoFit/>
          </a:bodyPr>
          <a:lstStyle/>
          <a:p>
            <a:r>
              <a:rPr lang="en-US" sz="900" dirty="0">
                <a:solidFill>
                  <a:srgbClr val="A67600"/>
                </a:solidFill>
              </a:rPr>
              <a:t>Copyright 2018 Accenture.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23572175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32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+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436880" y="1983556"/>
            <a:ext cx="7608216" cy="406845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1400"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idx="13" hasCustomPrompt="1"/>
          </p:nvPr>
        </p:nvSpPr>
        <p:spPr>
          <a:xfrm>
            <a:off x="8907919" y="1983556"/>
            <a:ext cx="2866159" cy="411030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1400" b="0" baseline="0">
                <a:latin typeface="+mj-lt"/>
              </a:defRPr>
            </a:lvl1pPr>
          </a:lstStyle>
          <a:p>
            <a:pPr lvl="0"/>
            <a:r>
              <a:rPr lang="en-US"/>
              <a:t>Some text</a:t>
            </a:r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8907919" y="1737360"/>
            <a:ext cx="286615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5">
            <a:extLst>
              <a:ext uri="{FF2B5EF4-FFF2-40B4-BE49-F238E27FC236}">
                <a16:creationId xmlns:a16="http://schemas.microsoft.com/office/drawing/2014/main" id="{6F50C221-C5BF-4195-812B-6187E5AA6B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6880" y="368300"/>
            <a:ext cx="7608216" cy="101670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23643" y="6444157"/>
            <a:ext cx="2743200" cy="365125"/>
          </a:xfrm>
          <a:prstGeom prst="rect">
            <a:avLst/>
          </a:prstGeom>
          <a:ln>
            <a:noFill/>
          </a:ln>
        </p:spPr>
        <p:txBody>
          <a:bodyPr/>
          <a:lstStyle>
            <a:lvl1pPr algn="r">
              <a:defRPr sz="9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0D03E1BA-4E8B-4FE6-B973-ABE274ACFB9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48526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4156">
          <p15:clr>
            <a:srgbClr val="FBAE40"/>
          </p15:clr>
        </p15:guide>
        <p15:guide id="3" pos="3940">
          <p15:clr>
            <a:srgbClr val="FBAE40"/>
          </p15:clr>
        </p15:guide>
        <p15:guide id="4" orient="horz" pos="232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62152-0535-2C4E-B64A-F1363EBC93E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E73AA9-2314-5744-A265-251AC0D3CF1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03E1BA-4E8B-4FE6-B973-ABE274ACFB9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1F0A8A3-3D38-D241-A654-2633CFA9E2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880" y="1983556"/>
            <a:ext cx="7608216" cy="406845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1400"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50CF3CF-AAF8-444C-87E5-D72B27800E9D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907919" y="1983556"/>
            <a:ext cx="2866159" cy="411030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1400" b="0" baseline="0">
                <a:latin typeface="+mj-lt"/>
              </a:defRPr>
            </a:lvl1pPr>
          </a:lstStyle>
          <a:p>
            <a:pPr lvl="0"/>
            <a:r>
              <a:rPr lang="en-US"/>
              <a:t>Some text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246A0D-51B6-5A45-9FF1-B4549922C668}"/>
              </a:ext>
            </a:extLst>
          </p:cNvPr>
          <p:cNvSpPr txBox="1"/>
          <p:nvPr userDrawn="1"/>
        </p:nvSpPr>
        <p:spPr>
          <a:xfrm>
            <a:off x="8896043" y="1246637"/>
            <a:ext cx="2878035" cy="396240"/>
          </a:xfrm>
          <a:prstGeom prst="rect">
            <a:avLst/>
          </a:prstGeom>
        </p:spPr>
        <p:txBody>
          <a:bodyPr vert="horz" wrap="square" lIns="0" tIns="0" rIns="0" bIns="0" rtlCol="0" anchor="b">
            <a:normAutofit/>
          </a:bodyPr>
          <a:lstStyle/>
          <a:p>
            <a:pPr algn="r"/>
            <a:r>
              <a:rPr lang="en-US" sz="1100" dirty="0">
                <a:latin typeface="+mj-lt"/>
              </a:rPr>
              <a:t>Visit us </a:t>
            </a:r>
            <a:r>
              <a:rPr lang="en-US" sz="1100" dirty="0">
                <a:solidFill>
                  <a:srgbClr val="FF0000"/>
                </a:solidFill>
                <a:latin typeface="+mj-lt"/>
              </a:rPr>
              <a:t>@ </a:t>
            </a:r>
            <a:r>
              <a:rPr lang="en-US" sz="1100" u="sng" dirty="0">
                <a:solidFill>
                  <a:srgbClr val="FF0000"/>
                </a:solidFill>
                <a:latin typeface="+mj-lt"/>
              </a:rPr>
              <a:t>Latvia.Accenture.lv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0B8D597-A23A-654A-87BC-1948DAE04E6B}"/>
              </a:ext>
            </a:extLst>
          </p:cNvPr>
          <p:cNvCxnSpPr/>
          <p:nvPr userDrawn="1"/>
        </p:nvCxnSpPr>
        <p:spPr>
          <a:xfrm>
            <a:off x="8907919" y="1737360"/>
            <a:ext cx="286615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73069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+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442912" y="368300"/>
            <a:ext cx="7602183" cy="103035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" hasCustomPrompt="1"/>
          </p:nvPr>
        </p:nvSpPr>
        <p:spPr>
          <a:xfrm>
            <a:off x="436880" y="1983555"/>
            <a:ext cx="3504938" cy="411030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1400" b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Some text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3" hasCustomPrompt="1"/>
          </p:nvPr>
        </p:nvSpPr>
        <p:spPr>
          <a:xfrm>
            <a:off x="8907919" y="1983556"/>
            <a:ext cx="2866159" cy="411030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1600" b="0" baseline="0">
                <a:latin typeface="+mj-lt"/>
              </a:defRPr>
            </a:lvl1pPr>
          </a:lstStyle>
          <a:p>
            <a:pPr lvl="0"/>
            <a:r>
              <a:rPr lang="en-US"/>
              <a:t>Some text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540158" y="1983555"/>
            <a:ext cx="3504938" cy="411030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1400" b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Some text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8907920" y="1737360"/>
            <a:ext cx="286615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23643" y="6444157"/>
            <a:ext cx="2743200" cy="365125"/>
          </a:xfrm>
          <a:prstGeom prst="rect">
            <a:avLst/>
          </a:prstGeom>
          <a:ln>
            <a:noFill/>
          </a:ln>
        </p:spPr>
        <p:txBody>
          <a:bodyPr/>
          <a:lstStyle>
            <a:lvl1pPr algn="r">
              <a:defRPr sz="9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0D03E1BA-4E8B-4FE6-B973-ABE274ACFB9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19969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56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5DFC6-D87B-4EA2-920D-72AC95D58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35BFEA-0A9F-443D-A6F2-73947434DF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B41E54-2217-4AD3-84CE-CB40992FB1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BD755-69A7-4110-BDA4-82857DA11B72}" type="datetimeFigureOut">
              <a:rPr lang="en-US" smtClean="0"/>
              <a:t>11/15/18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A7B738-F05F-4BF5-B55D-FD8AA61C4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66977-6B7B-4DD7-9E6A-64175F44E8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02BEC-44A6-456F-A0D9-822A11258F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73365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42912" y="368300"/>
            <a:ext cx="7574887" cy="1005157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25680" y="1983556"/>
            <a:ext cx="3340203" cy="386666"/>
          </a:xfr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1400" b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TITLE</a:t>
            </a:r>
          </a:p>
          <a:p>
            <a:pPr lvl="0"/>
            <a:endParaRPr lang="en-US"/>
          </a:p>
        </p:txBody>
      </p:sp>
      <p:sp>
        <p:nvSpPr>
          <p:cNvPr id="12" name="Content Placeholder 2"/>
          <p:cNvSpPr>
            <a:spLocks noGrp="1"/>
          </p:cNvSpPr>
          <p:nvPr>
            <p:ph idx="14" hasCustomPrompt="1"/>
          </p:nvPr>
        </p:nvSpPr>
        <p:spPr>
          <a:xfrm>
            <a:off x="8437314" y="1981899"/>
            <a:ext cx="3336763" cy="388323"/>
          </a:xfr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1400" b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SOME TEXT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5" hasCustomPrompt="1"/>
          </p:nvPr>
        </p:nvSpPr>
        <p:spPr>
          <a:xfrm>
            <a:off x="4430798" y="2005963"/>
            <a:ext cx="3341602" cy="364259"/>
          </a:xfr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1400" b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SOME TEXT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424981" y="2574758"/>
            <a:ext cx="3340203" cy="914400"/>
          </a:xfrm>
          <a:prstGeom prst="rect">
            <a:avLst/>
          </a:prstGeom>
        </p:spPr>
        <p:txBody>
          <a:bodyPr vert="horz" wrap="none" lIns="0" tIns="0" rIns="0" bIns="0" rtlCol="0" anchor="t">
            <a:normAutofit/>
          </a:bodyPr>
          <a:lstStyle/>
          <a:p>
            <a:endParaRPr lang="en-US"/>
          </a:p>
        </p:txBody>
      </p:sp>
      <p:sp>
        <p:nvSpPr>
          <p:cNvPr id="24" name="Content Placeholder 2"/>
          <p:cNvSpPr>
            <a:spLocks noGrp="1"/>
          </p:cNvSpPr>
          <p:nvPr>
            <p:ph idx="16" hasCustomPrompt="1"/>
          </p:nvPr>
        </p:nvSpPr>
        <p:spPr>
          <a:xfrm>
            <a:off x="424980" y="2399840"/>
            <a:ext cx="3340203" cy="3716426"/>
          </a:xfr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lang="en-US" sz="1400" b="0" i="0" smtClean="0">
                <a:effectLst/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>
                <a:latin typeface="+mj-lt"/>
              </a:rPr>
              <a:t>Text: </a:t>
            </a:r>
            <a:r>
              <a:rPr lang="en-US"/>
              <a:t>Client is Finnish public government organization in charge of data sensitive cases workflow management. 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idx="17" hasCustomPrompt="1"/>
          </p:nvPr>
        </p:nvSpPr>
        <p:spPr>
          <a:xfrm>
            <a:off x="4432197" y="2394285"/>
            <a:ext cx="3340203" cy="3716426"/>
          </a:xfr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lang="en-US" sz="1400" b="0" i="0" smtClean="0">
                <a:effectLst/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>
                <a:latin typeface="+mj-lt"/>
              </a:rPr>
              <a:t>Text: </a:t>
            </a:r>
            <a:r>
              <a:rPr lang="en-US"/>
              <a:t>Client is Finnish public government organization in charge of data sensitive cases workflow management. </a:t>
            </a:r>
          </a:p>
        </p:txBody>
      </p:sp>
      <p:sp>
        <p:nvSpPr>
          <p:cNvPr id="26" name="Content Placeholder 2"/>
          <p:cNvSpPr>
            <a:spLocks noGrp="1"/>
          </p:cNvSpPr>
          <p:nvPr>
            <p:ph idx="18" hasCustomPrompt="1"/>
          </p:nvPr>
        </p:nvSpPr>
        <p:spPr>
          <a:xfrm>
            <a:off x="8437314" y="2394285"/>
            <a:ext cx="3340203" cy="3716426"/>
          </a:xfr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i="0" smtClean="0">
                <a:effectLst/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>
                <a:latin typeface="+mj-lt"/>
              </a:rPr>
              <a:t>Text: </a:t>
            </a:r>
            <a:r>
              <a:rPr lang="en-US"/>
              <a:t>Client is Finnish public government organization in charge of data sensitive cases workflow management. </a:t>
            </a:r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23643" y="6444157"/>
            <a:ext cx="2743200" cy="365125"/>
          </a:xfrm>
          <a:prstGeom prst="rect">
            <a:avLst/>
          </a:prstGeom>
          <a:ln>
            <a:noFill/>
          </a:ln>
        </p:spPr>
        <p:txBody>
          <a:bodyPr/>
          <a:lstStyle>
            <a:lvl1pPr algn="r">
              <a:defRPr sz="9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0D03E1BA-4E8B-4FE6-B973-ABE274ACFB9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27179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56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+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442912" y="368300"/>
            <a:ext cx="7602183" cy="103035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idx="1" hasCustomPrompt="1"/>
          </p:nvPr>
        </p:nvSpPr>
        <p:spPr>
          <a:xfrm>
            <a:off x="436880" y="1983555"/>
            <a:ext cx="3326228" cy="411030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1400" b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Some text</a:t>
            </a:r>
          </a:p>
        </p:txBody>
      </p:sp>
      <p:sp>
        <p:nvSpPr>
          <p:cNvPr id="17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442365" y="1983555"/>
            <a:ext cx="3326228" cy="411030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1400" b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Some text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E0C80F9A-5FC1-47D9-90EC-4478A4191562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8447850" y="1983555"/>
            <a:ext cx="3326228" cy="411030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1400" b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Some text</a:t>
            </a:r>
          </a:p>
        </p:txBody>
      </p:sp>
      <p:sp>
        <p:nvSpPr>
          <p:cNvPr id="2" name="TextBox 1"/>
          <p:cNvSpPr txBox="1"/>
          <p:nvPr userDrawn="1"/>
        </p:nvSpPr>
        <p:spPr>
          <a:xfrm>
            <a:off x="2692958" y="6546501"/>
            <a:ext cx="914400" cy="914400"/>
          </a:xfrm>
          <a:prstGeom prst="rect">
            <a:avLst/>
          </a:prstGeom>
        </p:spPr>
        <p:txBody>
          <a:bodyPr vert="horz" wrap="none" lIns="0" tIns="0" rIns="0" bIns="0" rtlCol="0" anchor="t">
            <a:normAutofit/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 userDrawn="1"/>
        </p:nvSpPr>
        <p:spPr>
          <a:xfrm>
            <a:off x="512466" y="6546501"/>
            <a:ext cx="914400" cy="914400"/>
          </a:xfrm>
          <a:prstGeom prst="rect">
            <a:avLst/>
          </a:prstGeom>
        </p:spPr>
        <p:txBody>
          <a:bodyPr vert="horz" wrap="none" lIns="0" tIns="0" rIns="0" bIns="0" rtlCol="0" anchor="t">
            <a:normAutofit/>
          </a:bodyPr>
          <a:lstStyle/>
          <a:p>
            <a:endParaRPr lang="en-US"/>
          </a:p>
        </p:txBody>
      </p:sp>
      <p:sp>
        <p:nvSpPr>
          <p:cNvPr id="4" name="TextBox 3"/>
          <p:cNvSpPr txBox="1"/>
          <p:nvPr userDrawn="1"/>
        </p:nvSpPr>
        <p:spPr>
          <a:xfrm>
            <a:off x="2607547" y="6531429"/>
            <a:ext cx="914400" cy="914400"/>
          </a:xfrm>
          <a:prstGeom prst="rect">
            <a:avLst/>
          </a:prstGeom>
        </p:spPr>
        <p:txBody>
          <a:bodyPr vert="horz" wrap="none" lIns="0" tIns="0" rIns="0" bIns="0" rtlCol="0" anchor="t">
            <a:normAutofit/>
          </a:bodyPr>
          <a:lstStyle/>
          <a:p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1999622" y="6526404"/>
            <a:ext cx="914400" cy="914400"/>
          </a:xfrm>
          <a:prstGeom prst="rect">
            <a:avLst/>
          </a:prstGeom>
        </p:spPr>
        <p:txBody>
          <a:bodyPr vert="horz" wrap="none" lIns="0" tIns="0" rIns="0" bIns="0" rtlCol="0" anchor="t">
            <a:normAutofit/>
          </a:bodyPr>
          <a:lstStyle/>
          <a:p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838848" y="6541477"/>
            <a:ext cx="914400" cy="914400"/>
          </a:xfrm>
          <a:prstGeom prst="rect">
            <a:avLst/>
          </a:prstGeom>
        </p:spPr>
        <p:txBody>
          <a:bodyPr vert="horz" wrap="none" lIns="0" tIns="0" rIns="0" bIns="0" rtlCol="0" anchor="t">
            <a:normAutofit/>
          </a:bodyPr>
          <a:lstStyle/>
          <a:p>
            <a:endParaRPr 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23643" y="6444157"/>
            <a:ext cx="2743200" cy="365125"/>
          </a:xfrm>
          <a:prstGeom prst="rect">
            <a:avLst/>
          </a:prstGeom>
          <a:ln>
            <a:noFill/>
          </a:ln>
        </p:spPr>
        <p:txBody>
          <a:bodyPr/>
          <a:lstStyle>
            <a:lvl1pPr algn="r">
              <a:defRPr sz="9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0D03E1BA-4E8B-4FE6-B973-ABE274ACFB9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8004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156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442912" y="368300"/>
            <a:ext cx="7602183" cy="103035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" hasCustomPrompt="1"/>
          </p:nvPr>
        </p:nvSpPr>
        <p:spPr>
          <a:xfrm>
            <a:off x="441647" y="1983555"/>
            <a:ext cx="2300926" cy="411030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1400" b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Some text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3" hasCustomPrompt="1"/>
          </p:nvPr>
        </p:nvSpPr>
        <p:spPr>
          <a:xfrm>
            <a:off x="8907919" y="1983556"/>
            <a:ext cx="2866159" cy="411030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1400" b="0" baseline="0">
                <a:latin typeface="+mj-lt"/>
              </a:defRPr>
            </a:lvl1pPr>
          </a:lstStyle>
          <a:p>
            <a:pPr lvl="0"/>
            <a:r>
              <a:rPr lang="en-US"/>
              <a:t>Some text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8907920" y="1737360"/>
            <a:ext cx="286615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/>
          <p:cNvSpPr>
            <a:spLocks noGrp="1"/>
          </p:cNvSpPr>
          <p:nvPr>
            <p:ph idx="14" hasCustomPrompt="1"/>
          </p:nvPr>
        </p:nvSpPr>
        <p:spPr>
          <a:xfrm>
            <a:off x="5748937" y="1983555"/>
            <a:ext cx="2300926" cy="411030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1400" b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Some text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095292" y="1983555"/>
            <a:ext cx="2300926" cy="411030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1400" b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Some text</a:t>
            </a:r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23643" y="6444157"/>
            <a:ext cx="2743200" cy="365125"/>
          </a:xfrm>
          <a:prstGeom prst="rect">
            <a:avLst/>
          </a:prstGeom>
          <a:ln>
            <a:noFill/>
          </a:ln>
        </p:spPr>
        <p:txBody>
          <a:bodyPr/>
          <a:lstStyle>
            <a:lvl1pPr algn="r">
              <a:defRPr sz="9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0D03E1BA-4E8B-4FE6-B973-ABE274ACFB9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9181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156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36880" y="1983556"/>
            <a:ext cx="7608216" cy="406845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1400"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itle 5">
            <a:extLst>
              <a:ext uri="{FF2B5EF4-FFF2-40B4-BE49-F238E27FC236}">
                <a16:creationId xmlns:a16="http://schemas.microsoft.com/office/drawing/2014/main" id="{6F50C221-C5BF-4195-812B-6187E5AA6B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912" y="368300"/>
            <a:ext cx="7602183" cy="103035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23643" y="6444157"/>
            <a:ext cx="2743200" cy="365125"/>
          </a:xfrm>
          <a:prstGeom prst="rect">
            <a:avLst/>
          </a:prstGeom>
          <a:ln>
            <a:noFill/>
          </a:ln>
        </p:spPr>
        <p:txBody>
          <a:bodyPr/>
          <a:lstStyle>
            <a:lvl1pPr algn="r">
              <a:defRPr sz="9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0D03E1BA-4E8B-4FE6-B973-ABE274ACFB9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29517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56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442912" y="368300"/>
            <a:ext cx="7602183" cy="103035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" hasCustomPrompt="1"/>
          </p:nvPr>
        </p:nvSpPr>
        <p:spPr>
          <a:xfrm>
            <a:off x="436880" y="1983555"/>
            <a:ext cx="3504938" cy="411030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1400" b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Some text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539941" y="1983555"/>
            <a:ext cx="3504938" cy="411030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1400" b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Some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23643" y="6444157"/>
            <a:ext cx="2743200" cy="365125"/>
          </a:xfrm>
          <a:prstGeom prst="rect">
            <a:avLst/>
          </a:prstGeom>
          <a:ln>
            <a:noFill/>
          </a:ln>
        </p:spPr>
        <p:txBody>
          <a:bodyPr/>
          <a:lstStyle>
            <a:lvl1pPr algn="r">
              <a:defRPr sz="9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0D03E1BA-4E8B-4FE6-B973-ABE274ACFB9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3432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156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+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442912" y="368300"/>
            <a:ext cx="7602183" cy="103035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" hasCustomPrompt="1"/>
          </p:nvPr>
        </p:nvSpPr>
        <p:spPr>
          <a:xfrm>
            <a:off x="441647" y="1983555"/>
            <a:ext cx="2300926" cy="411030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1400" b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Some text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idx="14" hasCustomPrompt="1"/>
          </p:nvPr>
        </p:nvSpPr>
        <p:spPr>
          <a:xfrm>
            <a:off x="5748937" y="1983555"/>
            <a:ext cx="2300926" cy="411030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1400" b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Some text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095292" y="1983555"/>
            <a:ext cx="2300926" cy="411030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1400" b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Some text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23643" y="6444157"/>
            <a:ext cx="2743200" cy="365125"/>
          </a:xfrm>
          <a:prstGeom prst="rect">
            <a:avLst/>
          </a:prstGeom>
          <a:ln>
            <a:noFill/>
          </a:ln>
        </p:spPr>
        <p:txBody>
          <a:bodyPr/>
          <a:lstStyle>
            <a:lvl1pPr algn="r">
              <a:defRPr sz="9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0D03E1BA-4E8B-4FE6-B973-ABE274ACFB9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486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156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436880" y="368300"/>
            <a:ext cx="7608216" cy="103035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3" hasCustomPrompt="1"/>
          </p:nvPr>
        </p:nvSpPr>
        <p:spPr>
          <a:xfrm>
            <a:off x="8907918" y="1983556"/>
            <a:ext cx="2866159" cy="411030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1400" b="0" baseline="0">
                <a:latin typeface="+mj-lt"/>
              </a:defRPr>
            </a:lvl1pPr>
          </a:lstStyle>
          <a:p>
            <a:pPr lvl="0"/>
            <a:r>
              <a:rPr lang="en-US"/>
              <a:t>Some text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8907919" y="1737360"/>
            <a:ext cx="286615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 userDrawn="1"/>
        </p:nvSpPr>
        <p:spPr>
          <a:xfrm>
            <a:off x="524435" y="6481482"/>
            <a:ext cx="914400" cy="914400"/>
          </a:xfrm>
          <a:prstGeom prst="rect">
            <a:avLst/>
          </a:prstGeom>
        </p:spPr>
        <p:txBody>
          <a:bodyPr vert="horz" wrap="none" lIns="0" tIns="0" rIns="0" bIns="0" rtlCol="0" anchor="t">
            <a:normAutofit/>
          </a:bodyPr>
          <a:lstStyle/>
          <a:p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23643" y="6444157"/>
            <a:ext cx="2743200" cy="365125"/>
          </a:xfrm>
          <a:prstGeom prst="rect">
            <a:avLst/>
          </a:prstGeom>
          <a:ln>
            <a:noFill/>
          </a:ln>
        </p:spPr>
        <p:txBody>
          <a:bodyPr/>
          <a:lstStyle>
            <a:lvl1pPr algn="r">
              <a:defRPr sz="9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0D03E1BA-4E8B-4FE6-B973-ABE274ACFB9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84764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56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436880" y="368300"/>
            <a:ext cx="7608216" cy="103035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" name="TextBox 1"/>
          <p:cNvSpPr txBox="1"/>
          <p:nvPr userDrawn="1"/>
        </p:nvSpPr>
        <p:spPr>
          <a:xfrm>
            <a:off x="1156447" y="6602506"/>
            <a:ext cx="914400" cy="914400"/>
          </a:xfrm>
          <a:prstGeom prst="rect">
            <a:avLst/>
          </a:prstGeom>
        </p:spPr>
        <p:txBody>
          <a:bodyPr vert="horz" wrap="none" lIns="0" tIns="0" rIns="0" bIns="0" rtlCol="0" anchor="t">
            <a:normAutofit/>
          </a:bodyPr>
          <a:lstStyle/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23643" y="6444157"/>
            <a:ext cx="2743200" cy="365125"/>
          </a:xfrm>
          <a:prstGeom prst="rect">
            <a:avLst/>
          </a:prstGeom>
          <a:ln>
            <a:noFill/>
          </a:ln>
        </p:spPr>
        <p:txBody>
          <a:bodyPr/>
          <a:lstStyle>
            <a:lvl1pPr algn="r">
              <a:defRPr sz="9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0D03E1BA-4E8B-4FE6-B973-ABE274ACFB9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1091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156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1 + 1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23643" y="6444157"/>
            <a:ext cx="2743200" cy="365125"/>
          </a:xfrm>
          <a:prstGeom prst="rect">
            <a:avLst/>
          </a:prstGeom>
          <a:ln>
            <a:noFill/>
          </a:ln>
        </p:spPr>
        <p:txBody>
          <a:bodyPr/>
          <a:lstStyle>
            <a:lvl1pPr algn="r">
              <a:defRPr sz="9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0D03E1BA-4E8B-4FE6-B973-ABE274ACFB9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1301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156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7019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A144A-4319-423E-BC49-B1F86F5C9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7D2656-B8B1-4F89-B265-CC5188EBDF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22023E-E1C1-4F00-A98F-38ACA82631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BD755-69A7-4110-BDA4-82857DA11B72}" type="datetimeFigureOut">
              <a:rPr lang="en-US" smtClean="0"/>
              <a:t>11/15/18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8DF367-CB45-4E76-92FC-7A81ADF3C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ECB8B7-5ED7-4A63-A98D-D9C0A4ECE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02BEC-44A6-456F-A0D9-822A11258F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02855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B326B9-DA42-4E59-8D1E-B937F0D428E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4201F90-926B-44AA-8C96-4077F8472472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25680" y="5585467"/>
            <a:ext cx="2866159" cy="102869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1400" b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Name surname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F64AE35-CF69-4FD2-BC3B-3DEF07627DBF}"/>
              </a:ext>
            </a:extLst>
          </p:cNvPr>
          <p:cNvSpPr/>
          <p:nvPr userDrawn="1"/>
        </p:nvSpPr>
        <p:spPr>
          <a:xfrm>
            <a:off x="425680" y="1885467"/>
            <a:ext cx="2120296" cy="861774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lvl="0" algn="l">
              <a:lnSpc>
                <a:spcPct val="80000"/>
              </a:lnSpc>
            </a:pPr>
            <a:r>
              <a:rPr lang="en-US" sz="2600">
                <a:solidFill>
                  <a:schemeClr val="tx1"/>
                </a:solidFill>
                <a:latin typeface="+mj-lt"/>
              </a:rPr>
              <a:t>CONTACTS</a:t>
            </a: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516AEE14-5C26-4C3B-A199-BDE1B9984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45238" y="472712"/>
            <a:ext cx="4428840" cy="245336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2913" y="287564"/>
            <a:ext cx="1922916" cy="766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670340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53183942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  <a:p>
            <a:pPr>
              <a:defRPr/>
            </a:pPr>
            <a:fld id="{34A206CC-2CF3-4B3F-908F-CD52916A700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9233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E9E01-0A6F-4F8B-8B68-B8F2D16E6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68D8B7-02F2-4D98-8725-C15B4CE365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D5C4AC-BA05-4C99-A109-2EDADFAEE1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259FA4-838B-4785-A295-4FC83AED7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BD755-69A7-4110-BDA4-82857DA11B72}" type="datetimeFigureOut">
              <a:rPr lang="en-US" smtClean="0"/>
              <a:t>11/15/18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B7AEAC-4969-4D54-8042-948865A748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C0CC7B-72A1-4CE8-946C-3DE106CA8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02BEC-44A6-456F-A0D9-822A11258F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1517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7049E-F103-4AD5-A9D7-D147AD5E6A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63CBC7-33CB-4835-B86A-6F079CA9AB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D4AA25-8183-4129-8577-BA0016165F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F4CDA98-DA06-43F2-90AA-0C746C4023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E284D7-8E26-48AF-8B09-A243EFF880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290A70-1FB2-4EB1-AB49-DC7DECEF3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BD755-69A7-4110-BDA4-82857DA11B72}" type="datetimeFigureOut">
              <a:rPr lang="en-US" smtClean="0"/>
              <a:t>11/15/18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0A4F8B6-AD69-4949-B307-AE1AF4FBE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9374A52-CD6A-4FAA-AE8D-B94455739F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02BEC-44A6-456F-A0D9-822A11258F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0848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50226C-E5DF-4EC5-B6EE-EFEA67D05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446D29-73CB-4EEA-AC27-73A32BA8D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BD755-69A7-4110-BDA4-82857DA11B72}" type="datetimeFigureOut">
              <a:rPr lang="en-US" smtClean="0"/>
              <a:t>11/15/18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3A60C0-B8BB-40C8-95FD-3344F0024C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FD725B-59E7-445F-AE27-A075CC194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02BEC-44A6-456F-A0D9-822A11258F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78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A9294B-5228-44D6-988A-B99171345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BD755-69A7-4110-BDA4-82857DA11B72}" type="datetimeFigureOut">
              <a:rPr lang="en-US" smtClean="0"/>
              <a:t>11/15/18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5400FF3-0A1F-452D-AFFC-C283B9F28B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F029A6-E510-4A80-9B70-24D3241931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02BEC-44A6-456F-A0D9-822A11258F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4877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A4C19-A513-44E2-B585-82118004FB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2DE762-67A6-4AD3-A1F6-DA512F6EE0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9150C-3485-4666-AB8D-930E2247BB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41F0A0-A297-410C-B0F1-46E7DE9CF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BD755-69A7-4110-BDA4-82857DA11B72}" type="datetimeFigureOut">
              <a:rPr lang="en-US" smtClean="0"/>
              <a:t>11/15/18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2BFA24-10F3-4D53-A750-966B1AD30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7B7438-3B84-4063-8829-1D66E8530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02BEC-44A6-456F-A0D9-822A11258F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4748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5CBF1-09ED-45D2-8DC6-2C2BCEAFE1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A076A13-6C93-4E7B-913D-92E6324234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9CDCFE-0D46-4FE1-9A00-5FE677036C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72A4A3-A1AB-4CBD-958F-05EB8116C3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BD755-69A7-4110-BDA4-82857DA11B72}" type="datetimeFigureOut">
              <a:rPr lang="en-US" smtClean="0"/>
              <a:t>11/15/18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B249B6-D96B-4FE1-8DB4-55529B593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5023D7-891D-4114-B207-85FB7FC1E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02BEC-44A6-456F-A0D9-822A11258F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4388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image" Target="../media/image1.emf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E00CFDC-8FA2-4B35-9CBA-9E29590508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E5F0E3-50D1-4C16-BA72-0DAA7344C5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DF6480-55D0-4C2A-9423-2A66769D70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7BD755-69A7-4110-BDA4-82857DA11B72}" type="datetimeFigureOut">
              <a:rPr lang="en-US" smtClean="0"/>
              <a:t>11/15/18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C451E3-D1E8-4361-9E8F-E2528DF7D2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D7B5D5-F397-4DBC-96B0-BA79B569E0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A02BEC-44A6-456F-A0D9-822A11258F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8876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3"/>
          <a:stretch>
            <a:fillRect/>
          </a:stretch>
        </p:blipFill>
        <p:spPr>
          <a:xfrm>
            <a:off x="10481869" y="368300"/>
            <a:ext cx="1302144" cy="519260"/>
          </a:xfrm>
          <a:prstGeom prst="rect">
            <a:avLst/>
          </a:prstGeom>
        </p:spPr>
      </p:pic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23643" y="6444157"/>
            <a:ext cx="2743200" cy="365125"/>
          </a:xfrm>
          <a:prstGeom prst="rect">
            <a:avLst/>
          </a:prstGeom>
          <a:ln>
            <a:noFill/>
          </a:ln>
        </p:spPr>
        <p:txBody>
          <a:bodyPr/>
          <a:lstStyle>
            <a:lvl1pPr algn="r">
              <a:defRPr sz="9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0D03E1BA-4E8B-4FE6-B973-ABE274ACFB9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F9478C1-B6FA-4880-93EB-1F2739BEDC38}"/>
              </a:ext>
            </a:extLst>
          </p:cNvPr>
          <p:cNvSpPr/>
          <p:nvPr userDrawn="1"/>
        </p:nvSpPr>
        <p:spPr>
          <a:xfrm>
            <a:off x="425681" y="6444817"/>
            <a:ext cx="2353208" cy="230832"/>
          </a:xfrm>
          <a:prstGeom prst="rect">
            <a:avLst/>
          </a:prstGeom>
        </p:spPr>
        <p:txBody>
          <a:bodyPr wrap="none" lIns="0" rIns="0">
            <a:spAutoFit/>
          </a:bodyPr>
          <a:lstStyle/>
          <a:p>
            <a:r>
              <a:rPr lang="en-US" sz="900" dirty="0">
                <a:solidFill>
                  <a:schemeClr val="bg1">
                    <a:lumMod val="65000"/>
                  </a:schemeClr>
                </a:solidFill>
              </a:rPr>
              <a:t>Copyright 2018 Accenture. All rights reserved.</a:t>
            </a:r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409584" y="377177"/>
            <a:ext cx="7608216" cy="99628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en-US"/>
              <a:t>HEADLINE</a:t>
            </a:r>
            <a:br>
              <a:rPr lang="en-US"/>
            </a:br>
            <a:endParaRPr lang="en-US"/>
          </a:p>
        </p:txBody>
      </p:sp>
      <p:sp>
        <p:nvSpPr>
          <p:cNvPr id="12" name="Text Placeholder 2"/>
          <p:cNvSpPr>
            <a:spLocks noGrp="1"/>
          </p:cNvSpPr>
          <p:nvPr>
            <p:ph type="body" idx="1"/>
          </p:nvPr>
        </p:nvSpPr>
        <p:spPr>
          <a:xfrm>
            <a:off x="436880" y="1941705"/>
            <a:ext cx="7608216" cy="411030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215985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0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j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450"/>
        </a:spcAft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4156">
          <p15:clr>
            <a:srgbClr val="F26B43"/>
          </p15:clr>
        </p15:guide>
        <p15:guide id="2" pos="7423">
          <p15:clr>
            <a:srgbClr val="F26B43"/>
          </p15:clr>
        </p15:guide>
        <p15:guide id="3" pos="279">
          <p15:clr>
            <a:srgbClr val="F26B43"/>
          </p15:clr>
        </p15:guide>
        <p15:guide id="5" orient="horz" pos="23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0"/>
          <p:cNvSpPr>
            <a:spLocks noChangeArrowheads="1"/>
          </p:cNvSpPr>
          <p:nvPr/>
        </p:nvSpPr>
        <p:spPr bwMode="auto">
          <a:xfrm>
            <a:off x="5019676" y="5027614"/>
            <a:ext cx="4246563" cy="858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0" marR="0" lvl="0" indent="0" algn="l" defTabSz="914400" rtl="0" eaLnBrk="0" fontAlgn="auto" latinLnBrk="0" hangingPunct="0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5B41FB-87A6-44AD-8293-11DA2B82292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Test Automation Engineering Fundamentals: Java 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279140-CD23-457E-A980-6518C55200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97635" y="2397886"/>
            <a:ext cx="2875280" cy="1655762"/>
          </a:xfrm>
        </p:spPr>
        <p:txBody>
          <a:bodyPr/>
          <a:lstStyle/>
          <a:p>
            <a:r>
              <a:rPr lang="en-US" dirty="0"/>
              <a:t>Module 9: Collections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61619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Slide Number Placeholder 3"/>
          <p:cNvSpPr txBox="1">
            <a:spLocks noGrp="1"/>
          </p:cNvSpPr>
          <p:nvPr/>
        </p:nvSpPr>
        <p:spPr bwMode="auto">
          <a:xfrm>
            <a:off x="8839201" y="6477001"/>
            <a:ext cx="1693863" cy="269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 anchor="b"/>
          <a:lstStyle/>
          <a:p>
            <a:pPr algn="r" eaLnBrk="0" hangingPunct="0">
              <a:spcBef>
                <a:spcPct val="0"/>
              </a:spcBef>
              <a:buClrTx/>
            </a:pPr>
            <a:fld id="{CC28E4D0-330A-42A0-8BDE-FBBD753CB8BE}" type="slidenum">
              <a:rPr lang="en-US"/>
              <a:pPr algn="r" eaLnBrk="0" hangingPunct="0">
                <a:spcBef>
                  <a:spcPct val="0"/>
                </a:spcBef>
                <a:buClrTx/>
              </a:pPr>
              <a:t>10</a:t>
            </a:fld>
            <a:endParaRPr lang="en-US"/>
          </a:p>
        </p:txBody>
      </p:sp>
      <p:sp>
        <p:nvSpPr>
          <p:cNvPr id="7171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/>
              <a:t> Generic Collections</a:t>
            </a:r>
          </a:p>
        </p:txBody>
      </p:sp>
      <p:sp>
        <p:nvSpPr>
          <p:cNvPr id="7172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055440" y="908720"/>
            <a:ext cx="9612560" cy="5334000"/>
          </a:xfrm>
        </p:spPr>
        <p:txBody>
          <a:bodyPr vert="horz" lIns="90488" tIns="44450" rIns="90488" bIns="44450" rtlCol="0">
            <a:noAutofit/>
          </a:bodyPr>
          <a:lstStyle/>
          <a:p>
            <a:pPr marL="342900" indent="-342900" eaLnBrk="1" hangingPunct="1">
              <a:spcBef>
                <a:spcPct val="0"/>
              </a:spcBef>
              <a:buClrTx/>
              <a:buFont typeface="Arial" panose="020B0604020202020204" pitchFamily="34" charset="0"/>
              <a:buChar char="•"/>
            </a:pPr>
            <a:endParaRPr lang="en-GB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 eaLnBrk="1" hangingPunct="1">
              <a:spcBef>
                <a:spcPct val="0"/>
              </a:spcBef>
              <a:buClrTx/>
              <a:buFont typeface="Arial" panose="020B0604020202020204" pitchFamily="34" charset="0"/>
              <a:buChar char="•"/>
            </a:pP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	It is possible to generify the various Collection and Map types and subtypes in the Java collection API.</a:t>
            </a:r>
          </a:p>
        </p:txBody>
      </p:sp>
      <p:sp>
        <p:nvSpPr>
          <p:cNvPr id="2" name="Rectangle 1"/>
          <p:cNvSpPr/>
          <p:nvPr/>
        </p:nvSpPr>
        <p:spPr>
          <a:xfrm>
            <a:off x="1628372" y="2852937"/>
            <a:ext cx="853150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Collection&lt;String&gt; </a:t>
            </a:r>
            <a:r>
              <a:rPr lang="en-US" sz="2400" dirty="0" err="1"/>
              <a:t>stringCollection</a:t>
            </a:r>
            <a:r>
              <a:rPr lang="en-US" sz="2400" dirty="0"/>
              <a:t> = new </a:t>
            </a:r>
            <a:r>
              <a:rPr lang="en-US" sz="2400" dirty="0" err="1"/>
              <a:t>HashSet</a:t>
            </a:r>
            <a:r>
              <a:rPr lang="en-US" sz="2400" dirty="0"/>
              <a:t>&lt;String&gt;();</a:t>
            </a:r>
          </a:p>
        </p:txBody>
      </p:sp>
    </p:spTree>
    <p:extLst>
      <p:ext uri="{BB962C8B-B14F-4D97-AF65-F5344CB8AC3E}">
        <p14:creationId xmlns:p14="http://schemas.microsoft.com/office/powerpoint/2010/main" val="2014355775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Slide Number Placeholder 3"/>
          <p:cNvSpPr txBox="1">
            <a:spLocks noGrp="1"/>
          </p:cNvSpPr>
          <p:nvPr/>
        </p:nvSpPr>
        <p:spPr bwMode="auto">
          <a:xfrm>
            <a:off x="8839201" y="6477001"/>
            <a:ext cx="1693863" cy="269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 anchor="b"/>
          <a:lstStyle/>
          <a:p>
            <a:pPr algn="r" eaLnBrk="0" hangingPunct="0">
              <a:spcBef>
                <a:spcPct val="0"/>
              </a:spcBef>
              <a:buClrTx/>
            </a:pPr>
            <a:fld id="{CC28E4D0-330A-42A0-8BDE-FBBD753CB8BE}" type="slidenum">
              <a:rPr lang="en-US"/>
              <a:pPr algn="r" eaLnBrk="0" hangingPunct="0">
                <a:spcBef>
                  <a:spcPct val="0"/>
                </a:spcBef>
                <a:buClrTx/>
              </a:pPr>
              <a:t>11</a:t>
            </a:fld>
            <a:endParaRPr lang="en-US"/>
          </a:p>
        </p:txBody>
      </p:sp>
      <p:sp>
        <p:nvSpPr>
          <p:cNvPr id="7171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 dirty="0"/>
              <a:t>Java Collections - List</a:t>
            </a:r>
          </a:p>
        </p:txBody>
      </p:sp>
      <p:sp>
        <p:nvSpPr>
          <p:cNvPr id="7172" name="Rectangle 3"/>
          <p:cNvSpPr>
            <a:spLocks noGrp="1" noChangeArrowheads="1"/>
          </p:cNvSpPr>
          <p:nvPr>
            <p:ph type="body" idx="4294967295"/>
          </p:nvPr>
        </p:nvSpPr>
        <p:spPr/>
        <p:txBody>
          <a:bodyPr vert="horz" lIns="90488" tIns="44450" rIns="90488" bIns="44450" rtlCol="0">
            <a:noAutofit/>
          </a:bodyPr>
          <a:lstStyle/>
          <a:p>
            <a:pPr eaLnBrk="1" hangingPunct="1">
              <a:spcBef>
                <a:spcPct val="0"/>
              </a:spcBef>
              <a:buClrTx/>
            </a:pPr>
            <a:endParaRPr lang="en-GB" dirty="0"/>
          </a:p>
          <a:p>
            <a:pPr lvl="1" eaLnBrk="1" hangingPunct="1">
              <a:spcBef>
                <a:spcPct val="0"/>
              </a:spcBef>
              <a:buClrTx/>
              <a:buFontTx/>
              <a:buNone/>
            </a:pPr>
            <a:r>
              <a:rPr lang="en-GB" sz="1800" dirty="0"/>
              <a:t>	</a:t>
            </a:r>
          </a:p>
          <a:p>
            <a:pPr lvl="1" eaLnBrk="1" hangingPunct="1">
              <a:spcBef>
                <a:spcPct val="0"/>
              </a:spcBef>
              <a:buClrTx/>
              <a:buNone/>
            </a:pPr>
            <a:endParaRPr lang="en-GB" sz="1800" dirty="0"/>
          </a:p>
          <a:p>
            <a:pPr lvl="1" eaLnBrk="1" hangingPunct="1">
              <a:spcBef>
                <a:spcPct val="0"/>
              </a:spcBef>
              <a:buClrTx/>
              <a:buNone/>
            </a:pPr>
            <a:endParaRPr lang="en-GB" sz="1800" dirty="0"/>
          </a:p>
          <a:p>
            <a:pPr lvl="1" eaLnBrk="1" hangingPunct="1">
              <a:spcBef>
                <a:spcPct val="0"/>
              </a:spcBef>
              <a:buClrTx/>
              <a:buFontTx/>
              <a:buNone/>
            </a:pPr>
            <a:endParaRPr lang="en-GB" sz="1800" dirty="0"/>
          </a:p>
        </p:txBody>
      </p:sp>
      <p:sp>
        <p:nvSpPr>
          <p:cNvPr id="3" name="Rectangle 2"/>
          <p:cNvSpPr/>
          <p:nvPr/>
        </p:nvSpPr>
        <p:spPr>
          <a:xfrm>
            <a:off x="409584" y="1155032"/>
            <a:ext cx="1025841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represents an ordered list of objects, meaning you can access the elements of a 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List</a:t>
            </a: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in a specific order, and by an index too.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can also add the same element more than once to a 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List</a:t>
            </a:r>
          </a:p>
        </p:txBody>
      </p:sp>
      <p:sp>
        <p:nvSpPr>
          <p:cNvPr id="4" name="Rectangle 3"/>
          <p:cNvSpPr/>
          <p:nvPr/>
        </p:nvSpPr>
        <p:spPr>
          <a:xfrm>
            <a:off x="1775520" y="2564904"/>
            <a:ext cx="6480720" cy="39395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2500" dirty="0">
                <a:solidFill>
                  <a:schemeClr val="accent1"/>
                </a:solidFill>
              </a:rPr>
              <a:t>List </a:t>
            </a:r>
            <a:r>
              <a:rPr lang="en-US" sz="2500" dirty="0" err="1">
                <a:solidFill>
                  <a:schemeClr val="accent1"/>
                </a:solidFill>
              </a:rPr>
              <a:t>listA</a:t>
            </a:r>
            <a:r>
              <a:rPr lang="en-US" sz="2500" dirty="0">
                <a:solidFill>
                  <a:schemeClr val="accent1"/>
                </a:solidFill>
              </a:rPr>
              <a:t> = new </a:t>
            </a:r>
            <a:r>
              <a:rPr lang="en-US" sz="2500" dirty="0" err="1">
                <a:solidFill>
                  <a:schemeClr val="accent1"/>
                </a:solidFill>
              </a:rPr>
              <a:t>ArrayList</a:t>
            </a:r>
            <a:r>
              <a:rPr lang="en-US" sz="2500" dirty="0">
                <a:solidFill>
                  <a:schemeClr val="accent1"/>
                </a:solidFill>
              </a:rPr>
              <a:t>(); </a:t>
            </a:r>
          </a:p>
          <a:p>
            <a:pPr algn="l"/>
            <a:endParaRPr lang="en-US" sz="2500" dirty="0">
              <a:solidFill>
                <a:schemeClr val="accent1"/>
              </a:solidFill>
            </a:endParaRPr>
          </a:p>
          <a:p>
            <a:pPr algn="l"/>
            <a:r>
              <a:rPr lang="en-US" sz="2500" dirty="0" err="1">
                <a:solidFill>
                  <a:schemeClr val="accent1"/>
                </a:solidFill>
              </a:rPr>
              <a:t>listA.add</a:t>
            </a:r>
            <a:r>
              <a:rPr lang="en-US" sz="2500" dirty="0">
                <a:solidFill>
                  <a:schemeClr val="accent1"/>
                </a:solidFill>
              </a:rPr>
              <a:t>(15); </a:t>
            </a:r>
          </a:p>
          <a:p>
            <a:pPr algn="l"/>
            <a:r>
              <a:rPr lang="en-US" sz="2500" dirty="0" err="1">
                <a:solidFill>
                  <a:schemeClr val="accent1"/>
                </a:solidFill>
              </a:rPr>
              <a:t>listA.add</a:t>
            </a:r>
            <a:r>
              <a:rPr lang="en-US" sz="2500" dirty="0">
                <a:solidFill>
                  <a:schemeClr val="accent1"/>
                </a:solidFill>
              </a:rPr>
              <a:t>("element 1"); </a:t>
            </a:r>
          </a:p>
          <a:p>
            <a:pPr algn="l"/>
            <a:r>
              <a:rPr lang="en-US" sz="2500" dirty="0" err="1">
                <a:solidFill>
                  <a:schemeClr val="accent1"/>
                </a:solidFill>
              </a:rPr>
              <a:t>listA.add</a:t>
            </a:r>
            <a:r>
              <a:rPr lang="en-US" sz="2500" dirty="0">
                <a:solidFill>
                  <a:schemeClr val="accent1"/>
                </a:solidFill>
              </a:rPr>
              <a:t>("element 1"); </a:t>
            </a:r>
          </a:p>
          <a:p>
            <a:pPr algn="l"/>
            <a:endParaRPr lang="en-US" sz="2500" dirty="0">
              <a:solidFill>
                <a:schemeClr val="accent1"/>
              </a:solidFill>
            </a:endParaRPr>
          </a:p>
          <a:p>
            <a:pPr algn="l"/>
            <a:r>
              <a:rPr lang="en-US" sz="2500" dirty="0">
                <a:solidFill>
                  <a:schemeClr val="accent1"/>
                </a:solidFill>
              </a:rPr>
              <a:t>//access via index </a:t>
            </a:r>
          </a:p>
          <a:p>
            <a:pPr algn="l"/>
            <a:r>
              <a:rPr lang="en-US" sz="2500" dirty="0">
                <a:solidFill>
                  <a:schemeClr val="accent1"/>
                </a:solidFill>
              </a:rPr>
              <a:t>String element0 = (</a:t>
            </a:r>
            <a:r>
              <a:rPr lang="en-US" sz="2500" dirty="0" err="1">
                <a:solidFill>
                  <a:schemeClr val="accent1"/>
                </a:solidFill>
              </a:rPr>
              <a:t>Int</a:t>
            </a:r>
            <a:r>
              <a:rPr lang="en-US" sz="2500" dirty="0">
                <a:solidFill>
                  <a:schemeClr val="accent1"/>
                </a:solidFill>
              </a:rPr>
              <a:t>) </a:t>
            </a:r>
            <a:r>
              <a:rPr lang="en-US" sz="2500" dirty="0" err="1">
                <a:solidFill>
                  <a:schemeClr val="accent1"/>
                </a:solidFill>
              </a:rPr>
              <a:t>listA.get</a:t>
            </a:r>
            <a:r>
              <a:rPr lang="en-US" sz="2500" dirty="0">
                <a:solidFill>
                  <a:schemeClr val="accent1"/>
                </a:solidFill>
              </a:rPr>
              <a:t>(0); </a:t>
            </a:r>
          </a:p>
          <a:p>
            <a:pPr algn="l"/>
            <a:r>
              <a:rPr lang="en-US" sz="2500" dirty="0">
                <a:solidFill>
                  <a:schemeClr val="accent1"/>
                </a:solidFill>
              </a:rPr>
              <a:t>String element1 = </a:t>
            </a:r>
            <a:r>
              <a:rPr lang="en-US" sz="2500" dirty="0" err="1">
                <a:solidFill>
                  <a:schemeClr val="accent1"/>
                </a:solidFill>
              </a:rPr>
              <a:t>listA.get</a:t>
            </a:r>
            <a:r>
              <a:rPr lang="en-US" sz="2500" dirty="0">
                <a:solidFill>
                  <a:schemeClr val="accent1"/>
                </a:solidFill>
              </a:rPr>
              <a:t>(1); </a:t>
            </a:r>
          </a:p>
          <a:p>
            <a:pPr algn="l"/>
            <a:r>
              <a:rPr lang="en-US" sz="2500" dirty="0">
                <a:solidFill>
                  <a:schemeClr val="accent1"/>
                </a:solidFill>
              </a:rPr>
              <a:t>String element3 = </a:t>
            </a:r>
            <a:r>
              <a:rPr lang="en-US" sz="2500" dirty="0" err="1">
                <a:solidFill>
                  <a:schemeClr val="accent1"/>
                </a:solidFill>
              </a:rPr>
              <a:t>listA.get</a:t>
            </a:r>
            <a:r>
              <a:rPr lang="en-US" sz="2500" dirty="0">
                <a:solidFill>
                  <a:schemeClr val="accent1"/>
                </a:solidFill>
              </a:rPr>
              <a:t>(2);</a:t>
            </a:r>
          </a:p>
        </p:txBody>
      </p:sp>
    </p:spTree>
    <p:extLst>
      <p:ext uri="{BB962C8B-B14F-4D97-AF65-F5344CB8AC3E}">
        <p14:creationId xmlns:p14="http://schemas.microsoft.com/office/powerpoint/2010/main" val="1636297269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Slide Number Placeholder 3"/>
          <p:cNvSpPr txBox="1">
            <a:spLocks noGrp="1"/>
          </p:cNvSpPr>
          <p:nvPr/>
        </p:nvSpPr>
        <p:spPr bwMode="auto">
          <a:xfrm>
            <a:off x="8839201" y="6477001"/>
            <a:ext cx="1693863" cy="269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 anchor="b"/>
          <a:lstStyle/>
          <a:p>
            <a:pPr algn="r" eaLnBrk="0" hangingPunct="0">
              <a:spcBef>
                <a:spcPct val="0"/>
              </a:spcBef>
              <a:buClrTx/>
            </a:pPr>
            <a:fld id="{CC28E4D0-330A-42A0-8BDE-FBBD753CB8BE}" type="slidenum">
              <a:rPr lang="en-US"/>
              <a:pPr algn="r" eaLnBrk="0" hangingPunct="0">
                <a:spcBef>
                  <a:spcPct val="0"/>
                </a:spcBef>
                <a:buClrTx/>
              </a:pPr>
              <a:t>12</a:t>
            </a:fld>
            <a:endParaRPr lang="en-US"/>
          </a:p>
        </p:txBody>
      </p:sp>
      <p:sp>
        <p:nvSpPr>
          <p:cNvPr id="7171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 dirty="0"/>
              <a:t>Java Collections - List</a:t>
            </a:r>
          </a:p>
        </p:txBody>
      </p:sp>
      <p:sp>
        <p:nvSpPr>
          <p:cNvPr id="7172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553451" y="1187422"/>
            <a:ext cx="8458200" cy="5334000"/>
          </a:xfrm>
        </p:spPr>
        <p:txBody>
          <a:bodyPr vert="horz" lIns="90488" tIns="44450" rIns="90488" bIns="44450" rtlCol="0">
            <a:noAutofit/>
          </a:bodyPr>
          <a:lstStyle/>
          <a:p>
            <a:pPr eaLnBrk="1" hangingPunct="1">
              <a:spcBef>
                <a:spcPct val="0"/>
              </a:spcBef>
              <a:buClrTx/>
            </a:pPr>
            <a:endParaRPr lang="en-GB" dirty="0"/>
          </a:p>
          <a:p>
            <a:pPr lvl="1" eaLnBrk="1" hangingPunct="1">
              <a:spcBef>
                <a:spcPct val="0"/>
              </a:spcBef>
              <a:buClrTx/>
              <a:buFontTx/>
              <a:buNone/>
            </a:pPr>
            <a:r>
              <a:rPr lang="en-GB" sz="1800" dirty="0"/>
              <a:t>	</a:t>
            </a:r>
          </a:p>
          <a:p>
            <a:pPr lvl="1" eaLnBrk="1" hangingPunct="1">
              <a:spcBef>
                <a:spcPct val="0"/>
              </a:spcBef>
              <a:buClrTx/>
              <a:buNone/>
            </a:pPr>
            <a:endParaRPr lang="en-GB" sz="1800" dirty="0"/>
          </a:p>
          <a:p>
            <a:pPr lvl="1" eaLnBrk="1" hangingPunct="1">
              <a:spcBef>
                <a:spcPct val="0"/>
              </a:spcBef>
              <a:buClrTx/>
              <a:buNone/>
            </a:pPr>
            <a:endParaRPr lang="en-GB" sz="1800" dirty="0"/>
          </a:p>
          <a:p>
            <a:pPr lvl="1" eaLnBrk="1" hangingPunct="1">
              <a:spcBef>
                <a:spcPct val="0"/>
              </a:spcBef>
              <a:buClrTx/>
              <a:buFontTx/>
              <a:buNone/>
            </a:pPr>
            <a:endParaRPr lang="en-GB" sz="1800" dirty="0"/>
          </a:p>
        </p:txBody>
      </p:sp>
      <p:sp>
        <p:nvSpPr>
          <p:cNvPr id="3" name="Rectangle 2"/>
          <p:cNvSpPr/>
          <p:nvPr/>
        </p:nvSpPr>
        <p:spPr>
          <a:xfrm>
            <a:off x="409584" y="1052735"/>
            <a:ext cx="1025841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represents an ordered list of objects, meaning you can access the elements of a 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List</a:t>
            </a: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in a specific order, and by an index too. You can also add the same element more than once to a 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List</a:t>
            </a:r>
          </a:p>
        </p:txBody>
      </p:sp>
      <p:sp>
        <p:nvSpPr>
          <p:cNvPr id="4" name="Rectangle 3"/>
          <p:cNvSpPr/>
          <p:nvPr/>
        </p:nvSpPr>
        <p:spPr>
          <a:xfrm>
            <a:off x="1775520" y="2564904"/>
            <a:ext cx="6480720" cy="39395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2500" dirty="0">
                <a:solidFill>
                  <a:schemeClr val="accent1"/>
                </a:solidFill>
              </a:rPr>
              <a:t>List </a:t>
            </a:r>
            <a:r>
              <a:rPr lang="en-US" sz="2500" dirty="0" err="1">
                <a:solidFill>
                  <a:schemeClr val="accent1"/>
                </a:solidFill>
              </a:rPr>
              <a:t>listA</a:t>
            </a:r>
            <a:r>
              <a:rPr lang="en-US" sz="2500" dirty="0">
                <a:solidFill>
                  <a:schemeClr val="accent1"/>
                </a:solidFill>
              </a:rPr>
              <a:t> = new </a:t>
            </a:r>
            <a:r>
              <a:rPr lang="en-US" sz="2500" dirty="0" err="1">
                <a:solidFill>
                  <a:schemeClr val="accent1"/>
                </a:solidFill>
              </a:rPr>
              <a:t>ArrayList</a:t>
            </a:r>
            <a:r>
              <a:rPr lang="en-US" sz="2500" dirty="0">
                <a:solidFill>
                  <a:schemeClr val="accent1"/>
                </a:solidFill>
              </a:rPr>
              <a:t>(); </a:t>
            </a:r>
          </a:p>
          <a:p>
            <a:pPr algn="l"/>
            <a:endParaRPr lang="en-US" sz="2500" dirty="0">
              <a:solidFill>
                <a:schemeClr val="accent1"/>
              </a:solidFill>
            </a:endParaRPr>
          </a:p>
          <a:p>
            <a:pPr algn="l"/>
            <a:r>
              <a:rPr lang="en-US" sz="2500" dirty="0" err="1">
                <a:solidFill>
                  <a:schemeClr val="accent1"/>
                </a:solidFill>
              </a:rPr>
              <a:t>listA.add</a:t>
            </a:r>
            <a:r>
              <a:rPr lang="en-US" sz="2500" dirty="0">
                <a:solidFill>
                  <a:schemeClr val="accent1"/>
                </a:solidFill>
              </a:rPr>
              <a:t>(15); </a:t>
            </a:r>
          </a:p>
          <a:p>
            <a:pPr algn="l"/>
            <a:r>
              <a:rPr lang="en-US" sz="2500" dirty="0" err="1">
                <a:solidFill>
                  <a:schemeClr val="accent1"/>
                </a:solidFill>
              </a:rPr>
              <a:t>listA.add</a:t>
            </a:r>
            <a:r>
              <a:rPr lang="en-US" sz="2500" dirty="0">
                <a:solidFill>
                  <a:schemeClr val="accent1"/>
                </a:solidFill>
              </a:rPr>
              <a:t>("element 1"); </a:t>
            </a:r>
          </a:p>
          <a:p>
            <a:pPr algn="l"/>
            <a:r>
              <a:rPr lang="en-US" sz="2500" dirty="0" err="1">
                <a:solidFill>
                  <a:schemeClr val="accent1"/>
                </a:solidFill>
              </a:rPr>
              <a:t>listA.add</a:t>
            </a:r>
            <a:r>
              <a:rPr lang="en-US" sz="2500" dirty="0">
                <a:solidFill>
                  <a:schemeClr val="accent1"/>
                </a:solidFill>
              </a:rPr>
              <a:t>("element 1"); </a:t>
            </a:r>
          </a:p>
          <a:p>
            <a:pPr algn="l"/>
            <a:endParaRPr lang="en-US" sz="2500" dirty="0">
              <a:solidFill>
                <a:schemeClr val="accent1"/>
              </a:solidFill>
            </a:endParaRPr>
          </a:p>
          <a:p>
            <a:pPr algn="l"/>
            <a:r>
              <a:rPr lang="en-US" sz="2500" dirty="0">
                <a:solidFill>
                  <a:schemeClr val="accent1"/>
                </a:solidFill>
              </a:rPr>
              <a:t>//access via index </a:t>
            </a:r>
          </a:p>
          <a:p>
            <a:pPr algn="l"/>
            <a:r>
              <a:rPr lang="en-US" sz="2500" dirty="0">
                <a:solidFill>
                  <a:schemeClr val="accent1"/>
                </a:solidFill>
              </a:rPr>
              <a:t>String element0 = (</a:t>
            </a:r>
            <a:r>
              <a:rPr lang="en-US" sz="2500" dirty="0" err="1">
                <a:solidFill>
                  <a:schemeClr val="accent1"/>
                </a:solidFill>
              </a:rPr>
              <a:t>Int</a:t>
            </a:r>
            <a:r>
              <a:rPr lang="en-US" sz="2500" dirty="0">
                <a:solidFill>
                  <a:schemeClr val="accent1"/>
                </a:solidFill>
              </a:rPr>
              <a:t>) </a:t>
            </a:r>
            <a:r>
              <a:rPr lang="en-US" sz="2500" dirty="0" err="1">
                <a:solidFill>
                  <a:schemeClr val="accent1"/>
                </a:solidFill>
              </a:rPr>
              <a:t>listA.get</a:t>
            </a:r>
            <a:r>
              <a:rPr lang="en-US" sz="2500" dirty="0">
                <a:solidFill>
                  <a:schemeClr val="accent1"/>
                </a:solidFill>
              </a:rPr>
              <a:t>(0); </a:t>
            </a:r>
          </a:p>
          <a:p>
            <a:pPr algn="l"/>
            <a:r>
              <a:rPr lang="en-US" sz="2500" dirty="0">
                <a:solidFill>
                  <a:schemeClr val="accent1"/>
                </a:solidFill>
              </a:rPr>
              <a:t>String element1 = </a:t>
            </a:r>
            <a:r>
              <a:rPr lang="en-US" sz="2500" dirty="0" err="1">
                <a:solidFill>
                  <a:schemeClr val="accent1"/>
                </a:solidFill>
              </a:rPr>
              <a:t>listA.get</a:t>
            </a:r>
            <a:r>
              <a:rPr lang="en-US" sz="2500" dirty="0">
                <a:solidFill>
                  <a:schemeClr val="accent1"/>
                </a:solidFill>
              </a:rPr>
              <a:t>(1); </a:t>
            </a:r>
          </a:p>
          <a:p>
            <a:pPr algn="l"/>
            <a:r>
              <a:rPr lang="en-US" sz="2500" dirty="0">
                <a:solidFill>
                  <a:schemeClr val="accent1"/>
                </a:solidFill>
              </a:rPr>
              <a:t>String element3 = </a:t>
            </a:r>
            <a:r>
              <a:rPr lang="en-US" sz="2500" dirty="0" err="1">
                <a:solidFill>
                  <a:schemeClr val="accent1"/>
                </a:solidFill>
              </a:rPr>
              <a:t>listA.get</a:t>
            </a:r>
            <a:r>
              <a:rPr lang="en-US" sz="2500" dirty="0">
                <a:solidFill>
                  <a:schemeClr val="accent1"/>
                </a:solidFill>
              </a:rPr>
              <a:t>(2);</a:t>
            </a:r>
          </a:p>
        </p:txBody>
      </p:sp>
      <p:cxnSp>
        <p:nvCxnSpPr>
          <p:cNvPr id="5" name="Straight Arrow Connector 4"/>
          <p:cNvCxnSpPr/>
          <p:nvPr/>
        </p:nvCxnSpPr>
        <p:spPr bwMode="auto">
          <a:xfrm>
            <a:off x="6867299" y="5445224"/>
            <a:ext cx="936104" cy="0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dash"/>
            <a:round/>
            <a:headEnd type="none" w="med" len="med"/>
            <a:tailEnd type="triangle"/>
          </a:ln>
          <a:effectLst/>
        </p:spPr>
      </p:cxnSp>
      <p:cxnSp>
        <p:nvCxnSpPr>
          <p:cNvPr id="9" name="Straight Arrow Connector 8"/>
          <p:cNvCxnSpPr/>
          <p:nvPr/>
        </p:nvCxnSpPr>
        <p:spPr bwMode="auto">
          <a:xfrm>
            <a:off x="6240016" y="5805264"/>
            <a:ext cx="936104" cy="0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dash"/>
            <a:round/>
            <a:headEnd type="none" w="med" len="med"/>
            <a:tailEnd type="triangle"/>
          </a:ln>
          <a:effectLst/>
        </p:spPr>
      </p:cxnSp>
      <p:cxnSp>
        <p:nvCxnSpPr>
          <p:cNvPr id="10" name="Straight Arrow Connector 9"/>
          <p:cNvCxnSpPr/>
          <p:nvPr/>
        </p:nvCxnSpPr>
        <p:spPr bwMode="auto">
          <a:xfrm>
            <a:off x="6240016" y="6165304"/>
            <a:ext cx="936104" cy="0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dash"/>
            <a:round/>
            <a:headEnd type="none" w="med" len="med"/>
            <a:tailEnd type="triangle"/>
          </a:ln>
          <a:effectLst/>
        </p:spPr>
      </p:cxnSp>
      <p:sp>
        <p:nvSpPr>
          <p:cNvPr id="6" name="Rectangle 5"/>
          <p:cNvSpPr/>
          <p:nvPr/>
        </p:nvSpPr>
        <p:spPr>
          <a:xfrm>
            <a:off x="8085094" y="5245169"/>
            <a:ext cx="540533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500" dirty="0">
                <a:solidFill>
                  <a:schemeClr val="accent1"/>
                </a:solidFill>
              </a:rPr>
              <a:t>15</a:t>
            </a:r>
            <a:endParaRPr lang="en-US" sz="2500" dirty="0"/>
          </a:p>
        </p:txBody>
      </p:sp>
      <p:sp>
        <p:nvSpPr>
          <p:cNvPr id="12" name="Rectangle 11"/>
          <p:cNvSpPr/>
          <p:nvPr/>
        </p:nvSpPr>
        <p:spPr>
          <a:xfrm>
            <a:off x="7559307" y="5605209"/>
            <a:ext cx="1592103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500" dirty="0">
                <a:solidFill>
                  <a:schemeClr val="accent1"/>
                </a:solidFill>
              </a:rPr>
              <a:t>element 1</a:t>
            </a:r>
            <a:endParaRPr lang="en-US" sz="2500" dirty="0"/>
          </a:p>
        </p:txBody>
      </p:sp>
      <p:sp>
        <p:nvSpPr>
          <p:cNvPr id="13" name="Rectangle 12"/>
          <p:cNvSpPr/>
          <p:nvPr/>
        </p:nvSpPr>
        <p:spPr>
          <a:xfrm>
            <a:off x="7559307" y="5965249"/>
            <a:ext cx="1592103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500" dirty="0">
                <a:solidFill>
                  <a:schemeClr val="accent1"/>
                </a:solidFill>
              </a:rPr>
              <a:t>element 1</a:t>
            </a:r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3662909080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Slide Number Placeholder 3"/>
          <p:cNvSpPr txBox="1">
            <a:spLocks noGrp="1"/>
          </p:cNvSpPr>
          <p:nvPr/>
        </p:nvSpPr>
        <p:spPr bwMode="auto">
          <a:xfrm>
            <a:off x="8839201" y="6477001"/>
            <a:ext cx="1693863" cy="269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 anchor="b"/>
          <a:lstStyle/>
          <a:p>
            <a:pPr algn="r" eaLnBrk="0" hangingPunct="0">
              <a:spcBef>
                <a:spcPct val="0"/>
              </a:spcBef>
              <a:buClrTx/>
            </a:pPr>
            <a:fld id="{CC28E4D0-330A-42A0-8BDE-FBBD753CB8BE}" type="slidenum">
              <a:rPr lang="en-US"/>
              <a:pPr algn="r" eaLnBrk="0" hangingPunct="0">
                <a:spcBef>
                  <a:spcPct val="0"/>
                </a:spcBef>
                <a:buClrTx/>
              </a:pPr>
              <a:t>13</a:t>
            </a:fld>
            <a:endParaRPr lang="en-US"/>
          </a:p>
        </p:txBody>
      </p:sp>
      <p:sp>
        <p:nvSpPr>
          <p:cNvPr id="7171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 dirty="0"/>
              <a:t>Java Collections - Set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925258" y="79683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409585" y="1373458"/>
            <a:ext cx="1148456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represents set of objects, meaning each element can only exists once in a 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Set</a:t>
            </a: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775520" y="2564904"/>
            <a:ext cx="6480720" cy="39395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2500" dirty="0">
                <a:solidFill>
                  <a:schemeClr val="accent1"/>
                </a:solidFill>
              </a:rPr>
              <a:t>Set </a:t>
            </a:r>
            <a:r>
              <a:rPr lang="en-US" sz="2500" dirty="0" err="1">
                <a:solidFill>
                  <a:schemeClr val="accent1"/>
                </a:solidFill>
              </a:rPr>
              <a:t>setA</a:t>
            </a:r>
            <a:r>
              <a:rPr lang="en-US" sz="2500" dirty="0">
                <a:solidFill>
                  <a:schemeClr val="accent1"/>
                </a:solidFill>
              </a:rPr>
              <a:t> = new </a:t>
            </a:r>
            <a:r>
              <a:rPr lang="en-US" sz="2500" dirty="0" err="1">
                <a:solidFill>
                  <a:schemeClr val="accent1"/>
                </a:solidFill>
              </a:rPr>
              <a:t>HashSet</a:t>
            </a:r>
            <a:r>
              <a:rPr lang="en-US" sz="2500" dirty="0">
                <a:solidFill>
                  <a:schemeClr val="accent1"/>
                </a:solidFill>
              </a:rPr>
              <a:t>(); </a:t>
            </a:r>
          </a:p>
          <a:p>
            <a:pPr algn="l"/>
            <a:endParaRPr lang="en-US" sz="2500" dirty="0">
              <a:solidFill>
                <a:schemeClr val="accent1"/>
              </a:solidFill>
            </a:endParaRPr>
          </a:p>
          <a:p>
            <a:pPr algn="l"/>
            <a:r>
              <a:rPr lang="en-US" sz="2500" dirty="0" err="1">
                <a:solidFill>
                  <a:schemeClr val="accent1"/>
                </a:solidFill>
              </a:rPr>
              <a:t>setA.add</a:t>
            </a:r>
            <a:r>
              <a:rPr lang="en-US" sz="2500" dirty="0">
                <a:solidFill>
                  <a:schemeClr val="accent1"/>
                </a:solidFill>
              </a:rPr>
              <a:t>("element 0"); </a:t>
            </a:r>
          </a:p>
          <a:p>
            <a:pPr algn="l"/>
            <a:r>
              <a:rPr lang="en-US" sz="2500" dirty="0" err="1">
                <a:solidFill>
                  <a:schemeClr val="accent1"/>
                </a:solidFill>
              </a:rPr>
              <a:t>setA.add</a:t>
            </a:r>
            <a:r>
              <a:rPr lang="en-US" sz="2500" dirty="0">
                <a:solidFill>
                  <a:schemeClr val="accent1"/>
                </a:solidFill>
              </a:rPr>
              <a:t>("element 1"); </a:t>
            </a:r>
          </a:p>
          <a:p>
            <a:pPr algn="l"/>
            <a:r>
              <a:rPr lang="en-US" sz="2500" dirty="0" err="1">
                <a:solidFill>
                  <a:schemeClr val="accent1"/>
                </a:solidFill>
              </a:rPr>
              <a:t>setA.add</a:t>
            </a:r>
            <a:r>
              <a:rPr lang="en-US" sz="2500" dirty="0">
                <a:solidFill>
                  <a:schemeClr val="accent1"/>
                </a:solidFill>
              </a:rPr>
              <a:t>("element 2"); </a:t>
            </a:r>
          </a:p>
          <a:p>
            <a:pPr algn="l"/>
            <a:endParaRPr lang="en-US" sz="2500" dirty="0">
              <a:solidFill>
                <a:schemeClr val="accent1"/>
              </a:solidFill>
            </a:endParaRPr>
          </a:p>
          <a:p>
            <a:pPr algn="l"/>
            <a:r>
              <a:rPr lang="en-US" sz="2500" dirty="0">
                <a:solidFill>
                  <a:schemeClr val="accent1"/>
                </a:solidFill>
              </a:rPr>
              <a:t>//access via index </a:t>
            </a:r>
          </a:p>
          <a:p>
            <a:pPr algn="l"/>
            <a:r>
              <a:rPr lang="en-US" sz="2500" dirty="0">
                <a:solidFill>
                  <a:schemeClr val="accent1"/>
                </a:solidFill>
              </a:rPr>
              <a:t>String element0 = </a:t>
            </a:r>
            <a:r>
              <a:rPr lang="en-US" sz="2500" dirty="0" err="1">
                <a:solidFill>
                  <a:schemeClr val="accent1"/>
                </a:solidFill>
              </a:rPr>
              <a:t>setA.get</a:t>
            </a:r>
            <a:r>
              <a:rPr lang="en-US" sz="2500" dirty="0">
                <a:solidFill>
                  <a:schemeClr val="accent1"/>
                </a:solidFill>
              </a:rPr>
              <a:t>(0); </a:t>
            </a:r>
          </a:p>
          <a:p>
            <a:pPr algn="l"/>
            <a:r>
              <a:rPr lang="en-US" sz="2500" dirty="0">
                <a:solidFill>
                  <a:schemeClr val="accent1"/>
                </a:solidFill>
              </a:rPr>
              <a:t>String element1 = </a:t>
            </a:r>
            <a:r>
              <a:rPr lang="en-US" sz="2500" dirty="0" err="1">
                <a:solidFill>
                  <a:schemeClr val="accent1"/>
                </a:solidFill>
              </a:rPr>
              <a:t>setA.get</a:t>
            </a:r>
            <a:r>
              <a:rPr lang="en-US" sz="2500" dirty="0">
                <a:solidFill>
                  <a:schemeClr val="accent1"/>
                </a:solidFill>
              </a:rPr>
              <a:t>(1); </a:t>
            </a:r>
          </a:p>
          <a:p>
            <a:pPr algn="l"/>
            <a:r>
              <a:rPr lang="en-US" sz="2500" dirty="0">
                <a:solidFill>
                  <a:schemeClr val="accent1"/>
                </a:solidFill>
              </a:rPr>
              <a:t>String element3 = </a:t>
            </a:r>
            <a:r>
              <a:rPr lang="en-US" sz="2500" dirty="0" err="1">
                <a:solidFill>
                  <a:schemeClr val="accent1"/>
                </a:solidFill>
              </a:rPr>
              <a:t>setA.get</a:t>
            </a:r>
            <a:r>
              <a:rPr lang="en-US" sz="2500" dirty="0">
                <a:solidFill>
                  <a:schemeClr val="accent1"/>
                </a:solidFill>
              </a:rPr>
              <a:t>(2);</a:t>
            </a:r>
          </a:p>
        </p:txBody>
      </p:sp>
    </p:spTree>
    <p:extLst>
      <p:ext uri="{BB962C8B-B14F-4D97-AF65-F5344CB8AC3E}">
        <p14:creationId xmlns:p14="http://schemas.microsoft.com/office/powerpoint/2010/main" val="2765098728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Slide Number Placeholder 3"/>
          <p:cNvSpPr txBox="1">
            <a:spLocks noGrp="1"/>
          </p:cNvSpPr>
          <p:nvPr/>
        </p:nvSpPr>
        <p:spPr bwMode="auto">
          <a:xfrm>
            <a:off x="8839201" y="6477001"/>
            <a:ext cx="1693863" cy="269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 anchor="b"/>
          <a:lstStyle/>
          <a:p>
            <a:pPr algn="r" eaLnBrk="0" hangingPunct="0">
              <a:spcBef>
                <a:spcPct val="0"/>
              </a:spcBef>
              <a:buClrTx/>
            </a:pPr>
            <a:fld id="{CC28E4D0-330A-42A0-8BDE-FBBD753CB8BE}" type="slidenum">
              <a:rPr lang="en-US"/>
              <a:pPr algn="r" eaLnBrk="0" hangingPunct="0">
                <a:spcBef>
                  <a:spcPct val="0"/>
                </a:spcBef>
                <a:buClrTx/>
              </a:pPr>
              <a:t>14</a:t>
            </a:fld>
            <a:endParaRPr lang="en-US"/>
          </a:p>
        </p:txBody>
      </p:sp>
      <p:sp>
        <p:nvSpPr>
          <p:cNvPr id="7171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 dirty="0"/>
              <a:t>Java Collections - Set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925258" y="79683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409585" y="1373458"/>
            <a:ext cx="1261307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represents set of objects, meaning each element can only exists once in a 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Set</a:t>
            </a: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775520" y="2564904"/>
            <a:ext cx="6480720" cy="39395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2500" dirty="0">
                <a:solidFill>
                  <a:schemeClr val="accent1"/>
                </a:solidFill>
              </a:rPr>
              <a:t>Set </a:t>
            </a:r>
            <a:r>
              <a:rPr lang="en-US" sz="2500" dirty="0" err="1">
                <a:solidFill>
                  <a:schemeClr val="accent1"/>
                </a:solidFill>
              </a:rPr>
              <a:t>setA</a:t>
            </a:r>
            <a:r>
              <a:rPr lang="en-US" sz="2500" dirty="0">
                <a:solidFill>
                  <a:schemeClr val="accent1"/>
                </a:solidFill>
              </a:rPr>
              <a:t> = new </a:t>
            </a:r>
            <a:r>
              <a:rPr lang="en-US" sz="2500" dirty="0" err="1">
                <a:solidFill>
                  <a:schemeClr val="accent1"/>
                </a:solidFill>
              </a:rPr>
              <a:t>HashSet</a:t>
            </a:r>
            <a:r>
              <a:rPr lang="en-US" sz="2500" dirty="0">
                <a:solidFill>
                  <a:schemeClr val="accent1"/>
                </a:solidFill>
              </a:rPr>
              <a:t>(); </a:t>
            </a:r>
          </a:p>
          <a:p>
            <a:pPr algn="l"/>
            <a:endParaRPr lang="en-US" sz="2500" dirty="0">
              <a:solidFill>
                <a:schemeClr val="accent1"/>
              </a:solidFill>
            </a:endParaRPr>
          </a:p>
          <a:p>
            <a:pPr algn="l"/>
            <a:r>
              <a:rPr lang="en-US" sz="2500" dirty="0" err="1">
                <a:solidFill>
                  <a:schemeClr val="accent1"/>
                </a:solidFill>
              </a:rPr>
              <a:t>setA.add</a:t>
            </a:r>
            <a:r>
              <a:rPr lang="en-US" sz="2500" dirty="0">
                <a:solidFill>
                  <a:schemeClr val="accent1"/>
                </a:solidFill>
              </a:rPr>
              <a:t>("element 0"); </a:t>
            </a:r>
          </a:p>
          <a:p>
            <a:pPr algn="l"/>
            <a:r>
              <a:rPr lang="en-US" sz="2500" dirty="0" err="1">
                <a:solidFill>
                  <a:schemeClr val="accent1"/>
                </a:solidFill>
              </a:rPr>
              <a:t>setA.add</a:t>
            </a:r>
            <a:r>
              <a:rPr lang="en-US" sz="2500" dirty="0">
                <a:solidFill>
                  <a:schemeClr val="accent1"/>
                </a:solidFill>
              </a:rPr>
              <a:t>("element 1"); </a:t>
            </a:r>
          </a:p>
          <a:p>
            <a:pPr algn="l"/>
            <a:r>
              <a:rPr lang="en-US" sz="2500" dirty="0" err="1">
                <a:solidFill>
                  <a:schemeClr val="accent1"/>
                </a:solidFill>
              </a:rPr>
              <a:t>setA.add</a:t>
            </a:r>
            <a:r>
              <a:rPr lang="en-US" sz="2500" dirty="0">
                <a:solidFill>
                  <a:schemeClr val="accent1"/>
                </a:solidFill>
              </a:rPr>
              <a:t>("element 2"); </a:t>
            </a:r>
          </a:p>
          <a:p>
            <a:pPr algn="l"/>
            <a:endParaRPr lang="en-US" sz="2500" dirty="0">
              <a:solidFill>
                <a:schemeClr val="accent1"/>
              </a:solidFill>
            </a:endParaRPr>
          </a:p>
          <a:p>
            <a:pPr algn="l"/>
            <a:r>
              <a:rPr lang="en-US" sz="2500" dirty="0">
                <a:solidFill>
                  <a:schemeClr val="accent1"/>
                </a:solidFill>
              </a:rPr>
              <a:t>//access via index </a:t>
            </a:r>
          </a:p>
          <a:p>
            <a:pPr algn="l"/>
            <a:r>
              <a:rPr lang="en-US" sz="2500" dirty="0">
                <a:solidFill>
                  <a:schemeClr val="accent1"/>
                </a:solidFill>
              </a:rPr>
              <a:t>String element0 = </a:t>
            </a:r>
            <a:r>
              <a:rPr lang="en-US" sz="2500" dirty="0" err="1">
                <a:solidFill>
                  <a:schemeClr val="accent1"/>
                </a:solidFill>
              </a:rPr>
              <a:t>setA.get</a:t>
            </a:r>
            <a:r>
              <a:rPr lang="en-US" sz="2500" dirty="0">
                <a:solidFill>
                  <a:schemeClr val="accent1"/>
                </a:solidFill>
              </a:rPr>
              <a:t>(0); </a:t>
            </a:r>
          </a:p>
          <a:p>
            <a:pPr algn="l"/>
            <a:r>
              <a:rPr lang="en-US" sz="2500" dirty="0">
                <a:solidFill>
                  <a:schemeClr val="accent1"/>
                </a:solidFill>
              </a:rPr>
              <a:t>String element1 = </a:t>
            </a:r>
            <a:r>
              <a:rPr lang="en-US" sz="2500" dirty="0" err="1">
                <a:solidFill>
                  <a:schemeClr val="accent1"/>
                </a:solidFill>
              </a:rPr>
              <a:t>setA.get</a:t>
            </a:r>
            <a:r>
              <a:rPr lang="en-US" sz="2500" dirty="0">
                <a:solidFill>
                  <a:schemeClr val="accent1"/>
                </a:solidFill>
              </a:rPr>
              <a:t>(1); </a:t>
            </a:r>
          </a:p>
          <a:p>
            <a:pPr algn="l"/>
            <a:r>
              <a:rPr lang="en-US" sz="2500" dirty="0">
                <a:solidFill>
                  <a:schemeClr val="accent1"/>
                </a:solidFill>
              </a:rPr>
              <a:t>String element3 = </a:t>
            </a:r>
            <a:r>
              <a:rPr lang="en-US" sz="2500" dirty="0" err="1">
                <a:solidFill>
                  <a:schemeClr val="accent1"/>
                </a:solidFill>
              </a:rPr>
              <a:t>setA.get</a:t>
            </a:r>
            <a:r>
              <a:rPr lang="en-US" sz="2500" dirty="0">
                <a:solidFill>
                  <a:schemeClr val="accent1"/>
                </a:solidFill>
              </a:rPr>
              <a:t>(2);</a:t>
            </a:r>
          </a:p>
        </p:txBody>
      </p:sp>
      <p:cxnSp>
        <p:nvCxnSpPr>
          <p:cNvPr id="9" name="Straight Arrow Connector 8"/>
          <p:cNvCxnSpPr/>
          <p:nvPr/>
        </p:nvCxnSpPr>
        <p:spPr bwMode="auto">
          <a:xfrm>
            <a:off x="6240016" y="5445224"/>
            <a:ext cx="936104" cy="0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dash"/>
            <a:round/>
            <a:headEnd type="none" w="med" len="med"/>
            <a:tailEnd type="triangle"/>
          </a:ln>
          <a:effectLst/>
        </p:spPr>
      </p:cxnSp>
      <p:cxnSp>
        <p:nvCxnSpPr>
          <p:cNvPr id="10" name="Straight Arrow Connector 9"/>
          <p:cNvCxnSpPr/>
          <p:nvPr/>
        </p:nvCxnSpPr>
        <p:spPr bwMode="auto">
          <a:xfrm>
            <a:off x="6240016" y="5805264"/>
            <a:ext cx="936104" cy="0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dash"/>
            <a:round/>
            <a:headEnd type="none" w="med" len="med"/>
            <a:tailEnd type="triangle"/>
          </a:ln>
          <a:effectLst/>
        </p:spPr>
      </p:cxnSp>
      <p:cxnSp>
        <p:nvCxnSpPr>
          <p:cNvPr id="11" name="Straight Arrow Connector 10"/>
          <p:cNvCxnSpPr/>
          <p:nvPr/>
        </p:nvCxnSpPr>
        <p:spPr bwMode="auto">
          <a:xfrm>
            <a:off x="6240016" y="6165304"/>
            <a:ext cx="936104" cy="0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dash"/>
            <a:round/>
            <a:headEnd type="none" w="med" len="med"/>
            <a:tailEnd type="triangle"/>
          </a:ln>
          <a:effectLst/>
        </p:spPr>
      </p:cxnSp>
      <p:sp>
        <p:nvSpPr>
          <p:cNvPr id="12" name="Rectangle 11"/>
          <p:cNvSpPr/>
          <p:nvPr/>
        </p:nvSpPr>
        <p:spPr>
          <a:xfrm>
            <a:off x="7559308" y="5245169"/>
            <a:ext cx="1592103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500" dirty="0">
                <a:solidFill>
                  <a:schemeClr val="accent1"/>
                </a:solidFill>
              </a:rPr>
              <a:t>element 2</a:t>
            </a:r>
            <a:endParaRPr lang="en-US" sz="2500" dirty="0"/>
          </a:p>
        </p:txBody>
      </p:sp>
      <p:sp>
        <p:nvSpPr>
          <p:cNvPr id="13" name="Rectangle 12"/>
          <p:cNvSpPr/>
          <p:nvPr/>
        </p:nvSpPr>
        <p:spPr>
          <a:xfrm>
            <a:off x="7559307" y="5605209"/>
            <a:ext cx="1592103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500" dirty="0">
                <a:solidFill>
                  <a:schemeClr val="accent1"/>
                </a:solidFill>
              </a:rPr>
              <a:t>element 0</a:t>
            </a:r>
            <a:endParaRPr lang="en-US" sz="2500" dirty="0"/>
          </a:p>
        </p:txBody>
      </p:sp>
      <p:sp>
        <p:nvSpPr>
          <p:cNvPr id="14" name="Rectangle 13"/>
          <p:cNvSpPr/>
          <p:nvPr/>
        </p:nvSpPr>
        <p:spPr>
          <a:xfrm>
            <a:off x="7559307" y="5965249"/>
            <a:ext cx="1592103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500" dirty="0">
                <a:solidFill>
                  <a:schemeClr val="accent1"/>
                </a:solidFill>
              </a:rPr>
              <a:t>element 1</a:t>
            </a:r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768273397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Slide Number Placeholder 3"/>
          <p:cNvSpPr txBox="1">
            <a:spLocks noGrp="1"/>
          </p:cNvSpPr>
          <p:nvPr/>
        </p:nvSpPr>
        <p:spPr bwMode="auto">
          <a:xfrm>
            <a:off x="8839201" y="6477001"/>
            <a:ext cx="1693863" cy="269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 anchor="b"/>
          <a:lstStyle/>
          <a:p>
            <a:pPr algn="r" eaLnBrk="0" hangingPunct="0">
              <a:spcBef>
                <a:spcPct val="0"/>
              </a:spcBef>
              <a:buClrTx/>
            </a:pPr>
            <a:fld id="{CC28E4D0-330A-42A0-8BDE-FBBD753CB8BE}" type="slidenum">
              <a:rPr lang="en-US"/>
              <a:pPr algn="r" eaLnBrk="0" hangingPunct="0">
                <a:spcBef>
                  <a:spcPct val="0"/>
                </a:spcBef>
                <a:buClrTx/>
              </a:pPr>
              <a:t>15</a:t>
            </a:fld>
            <a:endParaRPr lang="en-US"/>
          </a:p>
        </p:txBody>
      </p:sp>
      <p:sp>
        <p:nvSpPr>
          <p:cNvPr id="7171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/>
              <a:t>Java Collections - Map</a:t>
            </a:r>
          </a:p>
        </p:txBody>
      </p:sp>
      <p:sp>
        <p:nvSpPr>
          <p:cNvPr id="7172" name="Rectangle 3"/>
          <p:cNvSpPr>
            <a:spLocks noGrp="1" noChangeArrowheads="1"/>
          </p:cNvSpPr>
          <p:nvPr>
            <p:ph type="body" idx="4294967295"/>
          </p:nvPr>
        </p:nvSpPr>
        <p:spPr/>
        <p:txBody>
          <a:bodyPr vert="horz" lIns="90488" tIns="44450" rIns="90488" bIns="44450" rtlCol="0">
            <a:noAutofit/>
          </a:bodyPr>
          <a:lstStyle/>
          <a:p>
            <a:pPr eaLnBrk="1" hangingPunct="1">
              <a:spcBef>
                <a:spcPct val="0"/>
              </a:spcBef>
              <a:buClrTx/>
            </a:pPr>
            <a:endParaRPr lang="en-GB" dirty="0"/>
          </a:p>
          <a:p>
            <a:pPr lvl="1" eaLnBrk="1" hangingPunct="1">
              <a:spcBef>
                <a:spcPct val="0"/>
              </a:spcBef>
              <a:buClrTx/>
              <a:buFontTx/>
              <a:buNone/>
            </a:pPr>
            <a:r>
              <a:rPr lang="en-GB" sz="1800" dirty="0"/>
              <a:t>	</a:t>
            </a:r>
          </a:p>
          <a:p>
            <a:pPr lvl="1" eaLnBrk="1" hangingPunct="1">
              <a:spcBef>
                <a:spcPct val="0"/>
              </a:spcBef>
              <a:buClrTx/>
              <a:buNone/>
            </a:pPr>
            <a:endParaRPr lang="en-GB" sz="1800" dirty="0"/>
          </a:p>
          <a:p>
            <a:pPr lvl="1" eaLnBrk="1" hangingPunct="1">
              <a:spcBef>
                <a:spcPct val="0"/>
              </a:spcBef>
              <a:buClrTx/>
              <a:buNone/>
            </a:pPr>
            <a:endParaRPr lang="en-GB" sz="1800" dirty="0"/>
          </a:p>
          <a:p>
            <a:pPr lvl="1" eaLnBrk="1" hangingPunct="1">
              <a:spcBef>
                <a:spcPct val="0"/>
              </a:spcBef>
              <a:buClrTx/>
              <a:buFontTx/>
              <a:buNone/>
            </a:pPr>
            <a:endParaRPr lang="en-GB" sz="1800" dirty="0"/>
          </a:p>
        </p:txBody>
      </p:sp>
      <p:sp>
        <p:nvSpPr>
          <p:cNvPr id="2" name="TextBox 1"/>
          <p:cNvSpPr txBox="1"/>
          <p:nvPr/>
        </p:nvSpPr>
        <p:spPr>
          <a:xfrm>
            <a:off x="5925258" y="79683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409584" y="1164183"/>
            <a:ext cx="1019620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 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Map</a:t>
            </a: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interface represents a mapping between a key and a value.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 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Map</a:t>
            </a: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interface is not a subtype of the 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Collection</a:t>
            </a: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interface.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Therefore it behaves a bit different from the rest of the collection types.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847529" y="3016161"/>
            <a:ext cx="7485943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2800" dirty="0">
                <a:solidFill>
                  <a:schemeClr val="accent1"/>
                </a:solidFill>
              </a:rPr>
              <a:t>Map </a:t>
            </a:r>
            <a:r>
              <a:rPr lang="en-US" sz="2800" dirty="0" err="1">
                <a:solidFill>
                  <a:schemeClr val="accent1"/>
                </a:solidFill>
              </a:rPr>
              <a:t>mapA</a:t>
            </a:r>
            <a:r>
              <a:rPr lang="en-US" sz="2800" dirty="0">
                <a:solidFill>
                  <a:schemeClr val="accent1"/>
                </a:solidFill>
              </a:rPr>
              <a:t> = new </a:t>
            </a:r>
            <a:r>
              <a:rPr lang="en-US" sz="2800" dirty="0" err="1">
                <a:solidFill>
                  <a:schemeClr val="accent1"/>
                </a:solidFill>
              </a:rPr>
              <a:t>HashMap</a:t>
            </a:r>
            <a:r>
              <a:rPr lang="en-US" sz="2800" dirty="0">
                <a:solidFill>
                  <a:schemeClr val="accent1"/>
                </a:solidFill>
              </a:rPr>
              <a:t>(); </a:t>
            </a:r>
            <a:r>
              <a:rPr lang="en-US" sz="2800" dirty="0" err="1">
                <a:solidFill>
                  <a:schemeClr val="accent1"/>
                </a:solidFill>
              </a:rPr>
              <a:t>mapA.put</a:t>
            </a:r>
            <a:r>
              <a:rPr lang="en-US" sz="2800" dirty="0">
                <a:solidFill>
                  <a:schemeClr val="accent1"/>
                </a:solidFill>
              </a:rPr>
              <a:t>("key1", "element 1"); </a:t>
            </a:r>
            <a:r>
              <a:rPr lang="en-US" sz="2800" dirty="0" err="1">
                <a:solidFill>
                  <a:schemeClr val="accent1"/>
                </a:solidFill>
              </a:rPr>
              <a:t>mapA.put</a:t>
            </a:r>
            <a:r>
              <a:rPr lang="en-US" sz="2800" dirty="0">
                <a:solidFill>
                  <a:schemeClr val="accent1"/>
                </a:solidFill>
              </a:rPr>
              <a:t>("key2", "element 2"); </a:t>
            </a:r>
            <a:r>
              <a:rPr lang="en-US" sz="2800" dirty="0" err="1">
                <a:solidFill>
                  <a:schemeClr val="accent1"/>
                </a:solidFill>
              </a:rPr>
              <a:t>mapA.put</a:t>
            </a:r>
            <a:r>
              <a:rPr lang="en-US" sz="2800" dirty="0">
                <a:solidFill>
                  <a:schemeClr val="accent1"/>
                </a:solidFill>
              </a:rPr>
              <a:t>("key3", "element 3");</a:t>
            </a:r>
          </a:p>
          <a:p>
            <a:pPr algn="l"/>
            <a:endParaRPr lang="en-US" sz="2800" dirty="0">
              <a:solidFill>
                <a:schemeClr val="accent1"/>
              </a:solidFill>
            </a:endParaRPr>
          </a:p>
          <a:p>
            <a:pPr algn="l"/>
            <a:r>
              <a:rPr lang="en-US" sz="2800" dirty="0" err="1">
                <a:solidFill>
                  <a:schemeClr val="accent1"/>
                </a:solidFill>
              </a:rPr>
              <a:t>mapA.get</a:t>
            </a:r>
            <a:r>
              <a:rPr lang="en-US" sz="2800" dirty="0">
                <a:solidFill>
                  <a:schemeClr val="accent1"/>
                </a:solidFill>
              </a:rPr>
              <a:t>(”key3”); // -&gt; element3</a:t>
            </a:r>
          </a:p>
        </p:txBody>
      </p:sp>
    </p:spTree>
    <p:extLst>
      <p:ext uri="{BB962C8B-B14F-4D97-AF65-F5344CB8AC3E}">
        <p14:creationId xmlns:p14="http://schemas.microsoft.com/office/powerpoint/2010/main" val="4276703098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Slide Number Placeholder 3"/>
          <p:cNvSpPr txBox="1">
            <a:spLocks noGrp="1"/>
          </p:cNvSpPr>
          <p:nvPr/>
        </p:nvSpPr>
        <p:spPr bwMode="auto">
          <a:xfrm>
            <a:off x="8839201" y="6477001"/>
            <a:ext cx="1693863" cy="269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 anchor="b"/>
          <a:lstStyle/>
          <a:p>
            <a:pPr algn="r" eaLnBrk="0" hangingPunct="0">
              <a:spcBef>
                <a:spcPct val="0"/>
              </a:spcBef>
              <a:buClrTx/>
            </a:pPr>
            <a:fld id="{CC28E4D0-330A-42A0-8BDE-FBBD753CB8BE}" type="slidenum">
              <a:rPr lang="en-US"/>
              <a:pPr algn="r" eaLnBrk="0" hangingPunct="0">
                <a:spcBef>
                  <a:spcPct val="0"/>
                </a:spcBef>
                <a:buClrTx/>
              </a:pPr>
              <a:t>16</a:t>
            </a:fld>
            <a:endParaRPr lang="en-US"/>
          </a:p>
        </p:txBody>
      </p:sp>
      <p:sp>
        <p:nvSpPr>
          <p:cNvPr id="7171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/>
              <a:t>Map in real life</a:t>
            </a:r>
          </a:p>
        </p:txBody>
      </p:sp>
      <p:sp>
        <p:nvSpPr>
          <p:cNvPr id="7172" name="Rectangle 3"/>
          <p:cNvSpPr>
            <a:spLocks noGrp="1" noChangeArrowheads="1"/>
          </p:cNvSpPr>
          <p:nvPr>
            <p:ph type="body" idx="4294967295"/>
          </p:nvPr>
        </p:nvSpPr>
        <p:spPr/>
        <p:txBody>
          <a:bodyPr vert="horz" lIns="90488" tIns="44450" rIns="90488" bIns="44450" rtlCol="0">
            <a:noAutofit/>
          </a:bodyPr>
          <a:lstStyle/>
          <a:p>
            <a:pPr eaLnBrk="1" hangingPunct="1">
              <a:spcBef>
                <a:spcPct val="0"/>
              </a:spcBef>
              <a:buClrTx/>
            </a:pPr>
            <a:endParaRPr lang="en-GB" dirty="0"/>
          </a:p>
          <a:p>
            <a:pPr lvl="1" eaLnBrk="1" hangingPunct="1">
              <a:spcBef>
                <a:spcPct val="0"/>
              </a:spcBef>
              <a:buClrTx/>
              <a:buFontTx/>
              <a:buNone/>
            </a:pPr>
            <a:r>
              <a:rPr lang="en-GB" sz="1800" dirty="0"/>
              <a:t>	</a:t>
            </a:r>
          </a:p>
          <a:p>
            <a:pPr lvl="1" eaLnBrk="1" hangingPunct="1">
              <a:spcBef>
                <a:spcPct val="0"/>
              </a:spcBef>
              <a:buClrTx/>
              <a:buNone/>
            </a:pPr>
            <a:endParaRPr lang="en-GB" sz="1800" dirty="0"/>
          </a:p>
          <a:p>
            <a:pPr lvl="1" eaLnBrk="1" hangingPunct="1">
              <a:spcBef>
                <a:spcPct val="0"/>
              </a:spcBef>
              <a:buClrTx/>
              <a:buNone/>
            </a:pPr>
            <a:endParaRPr lang="en-GB" sz="1800" dirty="0"/>
          </a:p>
          <a:p>
            <a:pPr lvl="1" eaLnBrk="1" hangingPunct="1">
              <a:spcBef>
                <a:spcPct val="0"/>
              </a:spcBef>
              <a:buClrTx/>
              <a:buFontTx/>
              <a:buNone/>
            </a:pPr>
            <a:endParaRPr lang="en-GB" sz="1800" dirty="0"/>
          </a:p>
        </p:txBody>
      </p:sp>
      <p:sp>
        <p:nvSpPr>
          <p:cNvPr id="2" name="TextBox 1"/>
          <p:cNvSpPr txBox="1"/>
          <p:nvPr/>
        </p:nvSpPr>
        <p:spPr>
          <a:xfrm>
            <a:off x="5925258" y="79683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676400" y="2564905"/>
            <a:ext cx="982020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2200" dirty="0" err="1">
                <a:solidFill>
                  <a:schemeClr val="accent1"/>
                </a:solidFill>
              </a:rPr>
              <a:t>webObject</a:t>
            </a:r>
            <a:r>
              <a:rPr lang="en-US" sz="2200" dirty="0">
                <a:solidFill>
                  <a:schemeClr val="accent1"/>
                </a:solidFill>
              </a:rPr>
              <a:t> search = new </a:t>
            </a:r>
            <a:r>
              <a:rPr lang="en-US" sz="2200" dirty="0" err="1">
                <a:solidFill>
                  <a:schemeClr val="accent1"/>
                </a:solidFill>
              </a:rPr>
              <a:t>webObject</a:t>
            </a:r>
            <a:r>
              <a:rPr lang="en-US" sz="2200" dirty="0">
                <a:solidFill>
                  <a:schemeClr val="accent1"/>
                </a:solidFill>
              </a:rPr>
              <a:t>(“search”);</a:t>
            </a:r>
          </a:p>
          <a:p>
            <a:pPr algn="l"/>
            <a:r>
              <a:rPr lang="en-US" sz="2200" dirty="0" err="1">
                <a:solidFill>
                  <a:schemeClr val="accent1"/>
                </a:solidFill>
              </a:rPr>
              <a:t>webObject</a:t>
            </a:r>
            <a:r>
              <a:rPr lang="en-US" sz="2200" dirty="0">
                <a:solidFill>
                  <a:schemeClr val="accent1"/>
                </a:solidFill>
              </a:rPr>
              <a:t> menu = new </a:t>
            </a:r>
            <a:r>
              <a:rPr lang="en-US" sz="2200" dirty="0" err="1">
                <a:solidFill>
                  <a:schemeClr val="accent1"/>
                </a:solidFill>
              </a:rPr>
              <a:t>webObject</a:t>
            </a:r>
            <a:r>
              <a:rPr lang="en-US" sz="2200" dirty="0">
                <a:solidFill>
                  <a:schemeClr val="accent1"/>
                </a:solidFill>
              </a:rPr>
              <a:t>(“menu”);</a:t>
            </a:r>
          </a:p>
          <a:p>
            <a:pPr algn="l"/>
            <a:r>
              <a:rPr lang="en-US" sz="2200" dirty="0" err="1">
                <a:solidFill>
                  <a:schemeClr val="accent1"/>
                </a:solidFill>
              </a:rPr>
              <a:t>webObject</a:t>
            </a:r>
            <a:r>
              <a:rPr lang="en-US" sz="2200" dirty="0">
                <a:solidFill>
                  <a:schemeClr val="accent1"/>
                </a:solidFill>
              </a:rPr>
              <a:t> </a:t>
            </a:r>
            <a:r>
              <a:rPr lang="en-US" sz="2200" dirty="0" err="1">
                <a:solidFill>
                  <a:schemeClr val="accent1"/>
                </a:solidFill>
              </a:rPr>
              <a:t>signIn</a:t>
            </a:r>
            <a:r>
              <a:rPr lang="en-US" sz="2200" dirty="0">
                <a:solidFill>
                  <a:schemeClr val="accent1"/>
                </a:solidFill>
              </a:rPr>
              <a:t> = new </a:t>
            </a:r>
            <a:r>
              <a:rPr lang="en-US" sz="2200" dirty="0" err="1">
                <a:solidFill>
                  <a:schemeClr val="accent1"/>
                </a:solidFill>
              </a:rPr>
              <a:t>webObject</a:t>
            </a:r>
            <a:r>
              <a:rPr lang="en-US" sz="2200" dirty="0">
                <a:solidFill>
                  <a:schemeClr val="accent1"/>
                </a:solidFill>
              </a:rPr>
              <a:t>(“sign in”);</a:t>
            </a:r>
          </a:p>
          <a:p>
            <a:pPr algn="l"/>
            <a:endParaRPr lang="en-US" sz="2200" dirty="0">
              <a:solidFill>
                <a:schemeClr val="accent1"/>
              </a:solidFill>
            </a:endParaRPr>
          </a:p>
          <a:p>
            <a:pPr algn="l"/>
            <a:r>
              <a:rPr lang="en-US" sz="2200" dirty="0">
                <a:solidFill>
                  <a:schemeClr val="accent1"/>
                </a:solidFill>
              </a:rPr>
              <a:t>Map&lt;String, </a:t>
            </a:r>
            <a:r>
              <a:rPr lang="en-US" sz="2200" dirty="0" err="1">
                <a:solidFill>
                  <a:schemeClr val="accent1"/>
                </a:solidFill>
              </a:rPr>
              <a:t>webObject</a:t>
            </a:r>
            <a:r>
              <a:rPr lang="en-US" sz="2200" dirty="0">
                <a:solidFill>
                  <a:schemeClr val="accent1"/>
                </a:solidFill>
              </a:rPr>
              <a:t>&gt; </a:t>
            </a:r>
            <a:r>
              <a:rPr lang="en-US" sz="2200" dirty="0" err="1">
                <a:solidFill>
                  <a:schemeClr val="accent1"/>
                </a:solidFill>
              </a:rPr>
              <a:t>mapA</a:t>
            </a:r>
            <a:r>
              <a:rPr lang="en-US" sz="2200" dirty="0">
                <a:solidFill>
                  <a:schemeClr val="accent1"/>
                </a:solidFill>
              </a:rPr>
              <a:t> = new </a:t>
            </a:r>
            <a:r>
              <a:rPr lang="en-US" sz="2200" dirty="0" err="1">
                <a:solidFill>
                  <a:schemeClr val="accent1"/>
                </a:solidFill>
              </a:rPr>
              <a:t>HashMap</a:t>
            </a:r>
            <a:r>
              <a:rPr lang="en-US" sz="2200" dirty="0">
                <a:solidFill>
                  <a:schemeClr val="accent1"/>
                </a:solidFill>
              </a:rPr>
              <a:t>(String, </a:t>
            </a:r>
            <a:r>
              <a:rPr lang="en-US" sz="2200" dirty="0" err="1">
                <a:solidFill>
                  <a:schemeClr val="accent1"/>
                </a:solidFill>
              </a:rPr>
              <a:t>webObject</a:t>
            </a:r>
            <a:r>
              <a:rPr lang="en-US" sz="2200" dirty="0">
                <a:solidFill>
                  <a:schemeClr val="accent1"/>
                </a:solidFill>
              </a:rPr>
              <a:t>); </a:t>
            </a:r>
          </a:p>
          <a:p>
            <a:pPr algn="l"/>
            <a:r>
              <a:rPr lang="en-US" sz="2200" dirty="0" err="1">
                <a:solidFill>
                  <a:schemeClr val="accent1"/>
                </a:solidFill>
              </a:rPr>
              <a:t>mapA.put</a:t>
            </a:r>
            <a:r>
              <a:rPr lang="en-US" sz="2200" dirty="0">
                <a:solidFill>
                  <a:schemeClr val="accent1"/>
                </a:solidFill>
              </a:rPr>
              <a:t>(”</a:t>
            </a:r>
            <a:r>
              <a:rPr lang="en-US" sz="2200" err="1">
                <a:solidFill>
                  <a:schemeClr val="accent1"/>
                </a:solidFill>
              </a:rPr>
              <a:t>searchField</a:t>
            </a:r>
            <a:r>
              <a:rPr lang="en-US" sz="2200">
                <a:solidFill>
                  <a:schemeClr val="accent1"/>
                </a:solidFill>
              </a:rPr>
              <a:t>", search</a:t>
            </a:r>
            <a:r>
              <a:rPr lang="en-US" sz="2200" dirty="0">
                <a:solidFill>
                  <a:schemeClr val="accent1"/>
                </a:solidFill>
              </a:rPr>
              <a:t>); </a:t>
            </a:r>
          </a:p>
          <a:p>
            <a:pPr algn="l"/>
            <a:r>
              <a:rPr lang="en-US" sz="2200" dirty="0" err="1">
                <a:solidFill>
                  <a:schemeClr val="accent1"/>
                </a:solidFill>
              </a:rPr>
              <a:t>mapA.put</a:t>
            </a:r>
            <a:r>
              <a:rPr lang="en-US" sz="2200" dirty="0">
                <a:solidFill>
                  <a:schemeClr val="accent1"/>
                </a:solidFill>
              </a:rPr>
              <a:t>(”</a:t>
            </a:r>
            <a:r>
              <a:rPr lang="en-US" sz="2200" dirty="0" err="1">
                <a:solidFill>
                  <a:schemeClr val="accent1"/>
                </a:solidFill>
              </a:rPr>
              <a:t>menuButton</a:t>
            </a:r>
            <a:r>
              <a:rPr lang="en-US" sz="2200" dirty="0">
                <a:solidFill>
                  <a:schemeClr val="accent1"/>
                </a:solidFill>
              </a:rPr>
              <a:t>", menu);</a:t>
            </a:r>
          </a:p>
          <a:p>
            <a:pPr algn="l"/>
            <a:endParaRPr lang="en-US" sz="2200" dirty="0">
              <a:solidFill>
                <a:schemeClr val="accent1"/>
              </a:solidFill>
            </a:endParaRPr>
          </a:p>
          <a:p>
            <a:pPr algn="l"/>
            <a:r>
              <a:rPr lang="en-US" sz="2200" dirty="0" err="1">
                <a:solidFill>
                  <a:schemeClr val="accent1"/>
                </a:solidFill>
              </a:rPr>
              <a:t>mapA.get</a:t>
            </a:r>
            <a:r>
              <a:rPr lang="en-US" sz="2200" dirty="0">
                <a:solidFill>
                  <a:schemeClr val="accent1"/>
                </a:solidFill>
              </a:rPr>
              <a:t>(“</a:t>
            </a:r>
            <a:r>
              <a:rPr lang="en-US" sz="2200" dirty="0" err="1">
                <a:solidFill>
                  <a:schemeClr val="accent1"/>
                </a:solidFill>
              </a:rPr>
              <a:t>menuButton</a:t>
            </a:r>
            <a:r>
              <a:rPr lang="en-US" sz="2200" dirty="0">
                <a:solidFill>
                  <a:schemeClr val="accent1"/>
                </a:solidFill>
              </a:rPr>
              <a:t>”); // -&gt; </a:t>
            </a:r>
            <a:r>
              <a:rPr lang="en-US" sz="2200" dirty="0" err="1">
                <a:solidFill>
                  <a:schemeClr val="accent1"/>
                </a:solidFill>
              </a:rPr>
              <a:t>webObject</a:t>
            </a:r>
            <a:r>
              <a:rPr lang="en-US" sz="2200" dirty="0">
                <a:solidFill>
                  <a:schemeClr val="accent1"/>
                </a:solidFill>
              </a:rPr>
              <a:t> menu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0309" y="1212669"/>
            <a:ext cx="9144000" cy="1352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16480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Slide Number Placeholder 3"/>
          <p:cNvSpPr txBox="1">
            <a:spLocks noGrp="1"/>
          </p:cNvSpPr>
          <p:nvPr/>
        </p:nvSpPr>
        <p:spPr bwMode="auto">
          <a:xfrm>
            <a:off x="8839201" y="6477001"/>
            <a:ext cx="1693863" cy="269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 anchor="b"/>
          <a:lstStyle/>
          <a:p>
            <a:pPr algn="r" eaLnBrk="0" hangingPunct="0">
              <a:spcBef>
                <a:spcPct val="0"/>
              </a:spcBef>
              <a:buClrTx/>
            </a:pPr>
            <a:fld id="{8D4BE4FC-E8C3-4114-901D-34670A410219}" type="slidenum">
              <a:rPr lang="en-US"/>
              <a:pPr algn="r" eaLnBrk="0" hangingPunct="0">
                <a:spcBef>
                  <a:spcPct val="0"/>
                </a:spcBef>
                <a:buClrTx/>
              </a:pPr>
              <a:t>17</a:t>
            </a:fld>
            <a:endParaRPr lang="en-US"/>
          </a:p>
        </p:txBody>
      </p:sp>
      <p:sp>
        <p:nvSpPr>
          <p:cNvPr id="29699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/>
              <a:t>Questions and Comments</a:t>
            </a:r>
          </a:p>
        </p:txBody>
      </p:sp>
      <p:sp>
        <p:nvSpPr>
          <p:cNvPr id="5" name="Rectangle 4"/>
          <p:cNvSpPr txBox="1">
            <a:spLocks noChangeArrowheads="1"/>
          </p:cNvSpPr>
          <p:nvPr/>
        </p:nvSpPr>
        <p:spPr>
          <a:xfrm>
            <a:off x="1685926" y="1295400"/>
            <a:ext cx="4410075" cy="5334000"/>
          </a:xfrm>
          <a:prstGeom prst="rect">
            <a:avLst/>
          </a:prstGeom>
        </p:spPr>
        <p:txBody>
          <a:bodyPr/>
          <a:lstStyle/>
          <a:p>
            <a:pPr marL="274638" indent="-274638" eaLnBrk="0" hangingPunct="0">
              <a:buClr>
                <a:schemeClr val="tx1"/>
              </a:buClr>
              <a:buFontTx/>
              <a:buChar char="•"/>
              <a:defRPr/>
            </a:pPr>
            <a:r>
              <a:rPr lang="en-US" sz="2200" kern="0">
                <a:solidFill>
                  <a:srgbClr val="000000"/>
                </a:solidFill>
              </a:rPr>
              <a:t>What questions or comments </a:t>
            </a:r>
            <a:br>
              <a:rPr lang="en-US" sz="2200" kern="0">
                <a:solidFill>
                  <a:srgbClr val="000000"/>
                </a:solidFill>
              </a:rPr>
            </a:br>
            <a:r>
              <a:rPr lang="en-US" sz="2200" kern="0">
                <a:solidFill>
                  <a:srgbClr val="000000"/>
                </a:solidFill>
              </a:rPr>
              <a:t>do you have?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2B9E88-71C8-5441-AB4B-3DEFCDF48E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0496" y="2054870"/>
            <a:ext cx="6983295" cy="396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616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Slide Number Placeholder 3"/>
          <p:cNvSpPr txBox="1">
            <a:spLocks noGrp="1"/>
          </p:cNvSpPr>
          <p:nvPr/>
        </p:nvSpPr>
        <p:spPr bwMode="auto">
          <a:xfrm>
            <a:off x="8839201" y="6477001"/>
            <a:ext cx="1693863" cy="269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 anchor="b"/>
          <a:lstStyle/>
          <a:p>
            <a:pPr algn="r" eaLnBrk="0" hangingPunct="0">
              <a:spcBef>
                <a:spcPct val="0"/>
              </a:spcBef>
              <a:buClrTx/>
            </a:pPr>
            <a:fld id="{F12B05EF-AF44-4666-A99A-95005BD85BC9}" type="slidenum">
              <a:rPr lang="en-US"/>
              <a:pPr algn="r" eaLnBrk="0" hangingPunct="0">
                <a:spcBef>
                  <a:spcPct val="0"/>
                </a:spcBef>
                <a:buClrTx/>
              </a:pPr>
              <a:t>2</a:t>
            </a:fld>
            <a:endParaRPr lang="en-US"/>
          </a:p>
        </p:txBody>
      </p:sp>
      <p:sp>
        <p:nvSpPr>
          <p:cNvPr id="5123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/>
              <a:t>Module Objectives</a:t>
            </a:r>
          </a:p>
        </p:txBody>
      </p:sp>
      <p:sp>
        <p:nvSpPr>
          <p:cNvPr id="6148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697584" y="1373456"/>
            <a:ext cx="7608216" cy="5179743"/>
          </a:xfrm>
        </p:spPr>
        <p:txBody>
          <a:bodyPr vert="horz" lIns="90488" tIns="44450" rIns="90488" bIns="44450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At the end of this module, participants will be able to:</a:t>
            </a:r>
          </a:p>
          <a:p>
            <a:pPr marL="800100" lvl="1" indent="-342900" eaLnBrk="1" hangingPunct="1">
              <a:buFont typeface="Arial" panose="020B0604020202020204" pitchFamily="34" charset="0"/>
              <a:buChar char="•"/>
              <a:defRPr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Define collections</a:t>
            </a:r>
          </a:p>
          <a:p>
            <a:pPr marL="800100" lvl="1" indent="-342900" eaLnBrk="1" hangingPunct="1">
              <a:buFont typeface="Arial" panose="020B0604020202020204" pitchFamily="34" charset="0"/>
              <a:buChar char="•"/>
              <a:defRPr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Explain List</a:t>
            </a:r>
          </a:p>
          <a:p>
            <a:pPr marL="800100" lvl="1" indent="-342900" eaLnBrk="1" hangingPunct="1">
              <a:buFont typeface="Arial" panose="020B0604020202020204" pitchFamily="34" charset="0"/>
              <a:buChar char="•"/>
              <a:defRPr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Explain Map</a:t>
            </a:r>
          </a:p>
          <a:p>
            <a:pPr marL="800100" lvl="1" indent="-342900" eaLnBrk="1" hangingPunct="1">
              <a:buFont typeface="Arial" panose="020B0604020202020204" pitchFamily="34" charset="0"/>
              <a:buChar char="•"/>
              <a:defRPr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Explain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HashSets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 eaLnBrk="1" hangingPunct="1">
              <a:buFont typeface="Arial" panose="020B0604020202020204" pitchFamily="34" charset="0"/>
              <a:buChar char="•"/>
              <a:defRPr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 eaLnBrk="1" hangingPunct="1">
              <a:buFont typeface="Arial" panose="020B0604020202020204" pitchFamily="34" charset="0"/>
              <a:buChar char="•"/>
              <a:defRPr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eaLnBrk="1" hangingPunct="1">
              <a:buFont typeface="Arial" panose="020B0604020202020204" pitchFamily="34" charset="0"/>
              <a:buChar char="•"/>
              <a:defRPr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eaLnBrk="1" hangingPunct="1">
              <a:buFont typeface="Arial" panose="020B0604020202020204" pitchFamily="34" charset="0"/>
              <a:buChar char="•"/>
              <a:defRPr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eaLnBrk="1" hangingPunct="1">
              <a:buFont typeface="Arial" panose="020B0604020202020204" pitchFamily="34" charset="0"/>
              <a:buChar char="•"/>
              <a:defRPr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eaLnBrk="1" hangingPunct="1">
              <a:buFont typeface="Arial" panose="020B0604020202020204" pitchFamily="34" charset="0"/>
              <a:buChar char="•"/>
              <a:defRPr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A13206A-AA4B-644B-80DD-977687FE3B35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05800" y="1057275"/>
            <a:ext cx="3840057" cy="4743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5246045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Slide Number Placeholder 3"/>
          <p:cNvSpPr txBox="1">
            <a:spLocks noGrp="1"/>
          </p:cNvSpPr>
          <p:nvPr/>
        </p:nvSpPr>
        <p:spPr bwMode="auto">
          <a:xfrm>
            <a:off x="8839201" y="6477001"/>
            <a:ext cx="1693863" cy="269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 anchor="b"/>
          <a:lstStyle/>
          <a:p>
            <a:pPr algn="r" eaLnBrk="0" hangingPunct="0">
              <a:spcBef>
                <a:spcPct val="0"/>
              </a:spcBef>
              <a:buClrTx/>
            </a:pPr>
            <a:fld id="{CC28E4D0-330A-42A0-8BDE-FBBD753CB8BE}" type="slidenum">
              <a:rPr lang="en-US"/>
              <a:pPr algn="r" eaLnBrk="0" hangingPunct="0">
                <a:spcBef>
                  <a:spcPct val="0"/>
                </a:spcBef>
                <a:buClrTx/>
              </a:pPr>
              <a:t>3</a:t>
            </a:fld>
            <a:endParaRPr lang="en-US"/>
          </a:p>
        </p:txBody>
      </p:sp>
      <p:sp>
        <p:nvSpPr>
          <p:cNvPr id="7171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 dirty="0"/>
              <a:t>Java Collections</a:t>
            </a:r>
          </a:p>
        </p:txBody>
      </p:sp>
      <p:sp>
        <p:nvSpPr>
          <p:cNvPr id="7172" name="Rectangle 3"/>
          <p:cNvSpPr>
            <a:spLocks noGrp="1" noChangeArrowheads="1"/>
          </p:cNvSpPr>
          <p:nvPr>
            <p:ph type="body" idx="4294967295"/>
          </p:nvPr>
        </p:nvSpPr>
        <p:spPr/>
        <p:txBody>
          <a:bodyPr vert="horz" lIns="90488" tIns="44450" rIns="90488" bIns="44450" rtlCol="0">
            <a:noAutofit/>
          </a:bodyPr>
          <a:lstStyle/>
          <a:p>
            <a:pPr eaLnBrk="1" hangingPunct="1">
              <a:spcBef>
                <a:spcPct val="0"/>
              </a:spcBef>
              <a:buClrTx/>
            </a:pPr>
            <a:endParaRPr lang="en-GB" dirty="0"/>
          </a:p>
          <a:p>
            <a:pPr lvl="1" eaLnBrk="1" hangingPunct="1">
              <a:spcBef>
                <a:spcPct val="0"/>
              </a:spcBef>
              <a:buClrTx/>
              <a:buFontTx/>
              <a:buNone/>
            </a:pPr>
            <a:r>
              <a:rPr lang="en-GB" sz="1800" dirty="0"/>
              <a:t>	</a:t>
            </a:r>
          </a:p>
          <a:p>
            <a:pPr lvl="1" eaLnBrk="1" hangingPunct="1">
              <a:spcBef>
                <a:spcPct val="0"/>
              </a:spcBef>
              <a:buClrTx/>
              <a:buFontTx/>
              <a:buNone/>
            </a:pPr>
            <a:endParaRPr lang="en-GB" sz="1800" dirty="0"/>
          </a:p>
        </p:txBody>
      </p:sp>
      <p:sp>
        <p:nvSpPr>
          <p:cNvPr id="2" name="Rectangle 1"/>
          <p:cNvSpPr/>
          <p:nvPr/>
        </p:nvSpPr>
        <p:spPr>
          <a:xfrm>
            <a:off x="436880" y="1373457"/>
            <a:ext cx="9835584" cy="23476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Java Collections API's provide Java developers with a set of classes and interfaces that makes it easier to handle collections of objects.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a sense Collection's works a bit like arrays, except their size can change dynamically, and they have more advanced behavior than arrays.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0501114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Slide Number Placeholder 3"/>
          <p:cNvSpPr txBox="1">
            <a:spLocks noGrp="1"/>
          </p:cNvSpPr>
          <p:nvPr/>
        </p:nvSpPr>
        <p:spPr bwMode="auto">
          <a:xfrm>
            <a:off x="8839201" y="6477001"/>
            <a:ext cx="1693863" cy="269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 anchor="b"/>
          <a:lstStyle/>
          <a:p>
            <a:pPr algn="r" eaLnBrk="0" hangingPunct="0">
              <a:spcBef>
                <a:spcPct val="0"/>
              </a:spcBef>
              <a:buClrTx/>
            </a:pPr>
            <a:fld id="{CC28E4D0-330A-42A0-8BDE-FBBD753CB8BE}" type="slidenum">
              <a:rPr lang="en-US"/>
              <a:pPr algn="r" eaLnBrk="0" hangingPunct="0">
                <a:spcBef>
                  <a:spcPct val="0"/>
                </a:spcBef>
                <a:buClrTx/>
              </a:pPr>
              <a:t>4</a:t>
            </a:fld>
            <a:endParaRPr lang="en-US"/>
          </a:p>
        </p:txBody>
      </p:sp>
      <p:sp>
        <p:nvSpPr>
          <p:cNvPr id="7171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 dirty="0"/>
              <a:t>Collections types</a:t>
            </a:r>
          </a:p>
        </p:txBody>
      </p:sp>
      <p:sp>
        <p:nvSpPr>
          <p:cNvPr id="7172" name="Rectangle 3"/>
          <p:cNvSpPr>
            <a:spLocks noGrp="1" noChangeArrowheads="1"/>
          </p:cNvSpPr>
          <p:nvPr>
            <p:ph type="body" idx="4294967295"/>
          </p:nvPr>
        </p:nvSpPr>
        <p:spPr/>
        <p:txBody>
          <a:bodyPr vert="horz" lIns="90488" tIns="44450" rIns="90488" bIns="44450" rtlCol="0">
            <a:noAutofit/>
          </a:bodyPr>
          <a:lstStyle/>
          <a:p>
            <a:pPr eaLnBrk="1" hangingPunct="1">
              <a:spcBef>
                <a:spcPct val="0"/>
              </a:spcBef>
              <a:buClrTx/>
            </a:pPr>
            <a:endParaRPr lang="en-GB" dirty="0"/>
          </a:p>
          <a:p>
            <a:pPr lvl="1" eaLnBrk="1" hangingPunct="1">
              <a:spcBef>
                <a:spcPct val="0"/>
              </a:spcBef>
              <a:buClrTx/>
              <a:buFontTx/>
              <a:buNone/>
            </a:pPr>
            <a:r>
              <a:rPr lang="en-GB" sz="1800" dirty="0"/>
              <a:t>	</a:t>
            </a:r>
          </a:p>
          <a:p>
            <a:pPr lvl="1" eaLnBrk="1" hangingPunct="1">
              <a:spcBef>
                <a:spcPct val="0"/>
              </a:spcBef>
              <a:buClrTx/>
              <a:buFontTx/>
              <a:buNone/>
            </a:pPr>
            <a:endParaRPr lang="en-GB" sz="1800" dirty="0"/>
          </a:p>
        </p:txBody>
      </p:sp>
      <p:sp>
        <p:nvSpPr>
          <p:cNvPr id="2" name="Rectangle 1"/>
          <p:cNvSpPr/>
          <p:nvPr/>
        </p:nvSpPr>
        <p:spPr>
          <a:xfrm>
            <a:off x="773784" y="1373457"/>
            <a:ext cx="7608216" cy="44558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following interfaces (collection types) extends the Collection interface:</a:t>
            </a:r>
          </a:p>
          <a:p>
            <a:pPr marL="342900" indent="-342900" algn="l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List</a:t>
            </a:r>
          </a:p>
          <a:p>
            <a:pPr marL="342900" indent="-342900" algn="l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Set</a:t>
            </a:r>
          </a:p>
          <a:p>
            <a:pPr marL="342900" indent="-342900" algn="l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4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SortedSet</a:t>
            </a:r>
            <a:endParaRPr lang="en-US" sz="24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4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NavigableSet</a:t>
            </a:r>
            <a:endParaRPr lang="en-US" sz="24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Queue</a:t>
            </a:r>
          </a:p>
          <a:p>
            <a:pPr marL="342900" indent="-342900" algn="l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4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Deque</a:t>
            </a:r>
            <a:endParaRPr lang="en-US" sz="24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4057030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Slide Number Placeholder 3"/>
          <p:cNvSpPr txBox="1">
            <a:spLocks noGrp="1"/>
          </p:cNvSpPr>
          <p:nvPr/>
        </p:nvSpPr>
        <p:spPr bwMode="auto">
          <a:xfrm>
            <a:off x="8839201" y="6477001"/>
            <a:ext cx="1693863" cy="269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 anchor="b"/>
          <a:lstStyle/>
          <a:p>
            <a:pPr algn="r" eaLnBrk="0" hangingPunct="0">
              <a:spcBef>
                <a:spcPct val="0"/>
              </a:spcBef>
              <a:buClrTx/>
            </a:pPr>
            <a:fld id="{CC28E4D0-330A-42A0-8BDE-FBBD753CB8BE}" type="slidenum">
              <a:rPr lang="en-US"/>
              <a:pPr algn="r" eaLnBrk="0" hangingPunct="0">
                <a:spcBef>
                  <a:spcPct val="0"/>
                </a:spcBef>
                <a:buClrTx/>
              </a:pPr>
              <a:t>5</a:t>
            </a:fld>
            <a:endParaRPr lang="en-US"/>
          </a:p>
        </p:txBody>
      </p:sp>
      <p:sp>
        <p:nvSpPr>
          <p:cNvPr id="7171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 dirty="0"/>
              <a:t>Java Collections example</a:t>
            </a:r>
          </a:p>
        </p:txBody>
      </p:sp>
      <p:sp>
        <p:nvSpPr>
          <p:cNvPr id="7172" name="Rectangle 3"/>
          <p:cNvSpPr>
            <a:spLocks noGrp="1" noChangeArrowheads="1"/>
          </p:cNvSpPr>
          <p:nvPr>
            <p:ph type="body" idx="4294967295"/>
          </p:nvPr>
        </p:nvSpPr>
        <p:spPr/>
        <p:txBody>
          <a:bodyPr vert="horz" lIns="90488" tIns="44450" rIns="90488" bIns="44450" rtlCol="0">
            <a:noAutofit/>
          </a:bodyPr>
          <a:lstStyle/>
          <a:p>
            <a:pPr eaLnBrk="1" hangingPunct="1">
              <a:spcBef>
                <a:spcPct val="0"/>
              </a:spcBef>
              <a:buClrTx/>
            </a:pPr>
            <a:endParaRPr lang="en-GB" dirty="0"/>
          </a:p>
          <a:p>
            <a:pPr lvl="1" eaLnBrk="1" hangingPunct="1">
              <a:spcBef>
                <a:spcPct val="0"/>
              </a:spcBef>
              <a:buClrTx/>
              <a:buFontTx/>
              <a:buNone/>
            </a:pPr>
            <a:r>
              <a:rPr lang="en-GB" sz="1800" dirty="0"/>
              <a:t>	</a:t>
            </a:r>
          </a:p>
          <a:p>
            <a:pPr lvl="1" eaLnBrk="1" hangingPunct="1">
              <a:spcBef>
                <a:spcPct val="0"/>
              </a:spcBef>
              <a:buClrTx/>
              <a:buFontTx/>
              <a:buNone/>
            </a:pPr>
            <a:endParaRPr lang="en-GB" sz="1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3662" y="1235983"/>
            <a:ext cx="4422750" cy="5407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848073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Slide Number Placeholder 3"/>
          <p:cNvSpPr txBox="1">
            <a:spLocks noGrp="1"/>
          </p:cNvSpPr>
          <p:nvPr/>
        </p:nvSpPr>
        <p:spPr bwMode="auto">
          <a:xfrm>
            <a:off x="8839201" y="6477001"/>
            <a:ext cx="1693863" cy="269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 anchor="b"/>
          <a:lstStyle/>
          <a:p>
            <a:pPr algn="l" eaLnBrk="0" hangingPunct="0">
              <a:spcBef>
                <a:spcPct val="0"/>
              </a:spcBef>
              <a:buClrTx/>
            </a:pPr>
            <a:fld id="{CC28E4D0-330A-42A0-8BDE-FBBD753CB8BE}" type="slidenum">
              <a:rPr lang="en-US"/>
              <a:pPr algn="l" eaLnBrk="0" hangingPunct="0">
                <a:spcBef>
                  <a:spcPct val="0"/>
                </a:spcBef>
                <a:buClrTx/>
              </a:pPr>
              <a:t>6</a:t>
            </a:fld>
            <a:endParaRPr lang="en-US"/>
          </a:p>
        </p:txBody>
      </p:sp>
      <p:sp>
        <p:nvSpPr>
          <p:cNvPr id="7171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/>
              <a:t>Java Collections - </a:t>
            </a:r>
            <a:r>
              <a:rPr lang="en-US" dirty="0" err="1"/>
              <a:t>Iterable</a:t>
            </a:r>
            <a:endParaRPr lang="en-US" dirty="0"/>
          </a:p>
        </p:txBody>
      </p:sp>
      <p:sp>
        <p:nvSpPr>
          <p:cNvPr id="7172" name="Rectangle 3"/>
          <p:cNvSpPr>
            <a:spLocks noGrp="1" noChangeArrowheads="1"/>
          </p:cNvSpPr>
          <p:nvPr>
            <p:ph type="body" idx="4294967295"/>
          </p:nvPr>
        </p:nvSpPr>
        <p:spPr/>
        <p:txBody>
          <a:bodyPr vert="horz" lIns="90488" tIns="44450" rIns="90488" bIns="44450" rtlCol="0">
            <a:noAutofit/>
          </a:bodyPr>
          <a:lstStyle/>
          <a:p>
            <a:pPr eaLnBrk="1" hangingPunct="1">
              <a:spcBef>
                <a:spcPct val="0"/>
              </a:spcBef>
              <a:buClrTx/>
            </a:pPr>
            <a:endParaRPr lang="en-GB" dirty="0"/>
          </a:p>
          <a:p>
            <a:pPr lvl="1" eaLnBrk="1" hangingPunct="1">
              <a:spcBef>
                <a:spcPct val="0"/>
              </a:spcBef>
              <a:buClrTx/>
              <a:buFontTx/>
              <a:buNone/>
            </a:pPr>
            <a:r>
              <a:rPr lang="en-GB" sz="1800" dirty="0"/>
              <a:t>	</a:t>
            </a:r>
          </a:p>
          <a:p>
            <a:pPr lvl="1" eaLnBrk="1" hangingPunct="1">
              <a:spcBef>
                <a:spcPct val="0"/>
              </a:spcBef>
              <a:buClrTx/>
              <a:buFontTx/>
              <a:buNone/>
            </a:pPr>
            <a:endParaRPr lang="en-GB" sz="1800" dirty="0"/>
          </a:p>
        </p:txBody>
      </p:sp>
      <p:sp>
        <p:nvSpPr>
          <p:cNvPr id="2" name="Rectangle 1"/>
          <p:cNvSpPr/>
          <p:nvPr/>
        </p:nvSpPr>
        <p:spPr>
          <a:xfrm>
            <a:off x="1676400" y="1219200"/>
            <a:ext cx="773196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 </a:t>
            </a:r>
            <a:r>
              <a:rPr lang="en-US" sz="24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Iterable</a:t>
            </a: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interface (</a:t>
            </a:r>
            <a:r>
              <a:rPr lang="en-US" sz="2400" i="1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java.lang.Iterable</a:t>
            </a: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is one of the root interfaces of the Java collection classes. The Collection interface extends </a:t>
            </a:r>
            <a:r>
              <a:rPr lang="en-US" sz="24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Iterable</a:t>
            </a: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so all subtypes of Collection also implement the </a:t>
            </a:r>
            <a:r>
              <a:rPr lang="en-US" sz="24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Iterable</a:t>
            </a: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interface.</a:t>
            </a:r>
          </a:p>
          <a:p>
            <a:pPr algn="l"/>
            <a:endParaRPr lang="en-US" sz="24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676400" y="3655368"/>
            <a:ext cx="8236024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Collection interface just defines a set of methods (</a:t>
            </a:r>
            <a:r>
              <a:rPr lang="en-US" sz="24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behaviour</a:t>
            </a: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that each of these Collection subtypes share. This makes it possible ignore what specific type of Collection you are using, and just treat it as a Collection.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022844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Slide Number Placeholder 3"/>
          <p:cNvSpPr txBox="1">
            <a:spLocks noGrp="1"/>
          </p:cNvSpPr>
          <p:nvPr/>
        </p:nvSpPr>
        <p:spPr bwMode="auto">
          <a:xfrm>
            <a:off x="8839201" y="6477001"/>
            <a:ext cx="1693863" cy="269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 anchor="b"/>
          <a:lstStyle/>
          <a:p>
            <a:pPr algn="r" eaLnBrk="0" hangingPunct="0">
              <a:spcBef>
                <a:spcPct val="0"/>
              </a:spcBef>
              <a:buClrTx/>
            </a:pPr>
            <a:fld id="{CC28E4D0-330A-42A0-8BDE-FBBD753CB8BE}" type="slidenum">
              <a:rPr lang="en-US"/>
              <a:pPr algn="r" eaLnBrk="0" hangingPunct="0">
                <a:spcBef>
                  <a:spcPct val="0"/>
                </a:spcBef>
                <a:buClrTx/>
              </a:pPr>
              <a:t>7</a:t>
            </a:fld>
            <a:endParaRPr lang="en-US"/>
          </a:p>
        </p:txBody>
      </p:sp>
      <p:sp>
        <p:nvSpPr>
          <p:cNvPr id="7171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/>
              <a:t>Java Collections - </a:t>
            </a:r>
            <a:r>
              <a:rPr lang="en-US" dirty="0" err="1"/>
              <a:t>Iterable</a:t>
            </a:r>
            <a:endParaRPr lang="en-US" dirty="0"/>
          </a:p>
        </p:txBody>
      </p:sp>
      <p:sp>
        <p:nvSpPr>
          <p:cNvPr id="7172" name="Rectangle 3"/>
          <p:cNvSpPr>
            <a:spLocks noGrp="1" noChangeArrowheads="1"/>
          </p:cNvSpPr>
          <p:nvPr>
            <p:ph type="body" idx="4294967295"/>
          </p:nvPr>
        </p:nvSpPr>
        <p:spPr/>
        <p:txBody>
          <a:bodyPr vert="horz" lIns="90488" tIns="44450" rIns="90488" bIns="44450" rtlCol="0">
            <a:noAutofit/>
          </a:bodyPr>
          <a:lstStyle/>
          <a:p>
            <a:pPr eaLnBrk="1" hangingPunct="1">
              <a:spcBef>
                <a:spcPct val="0"/>
              </a:spcBef>
              <a:buClrTx/>
            </a:pPr>
            <a:endParaRPr lang="en-GB" dirty="0"/>
          </a:p>
          <a:p>
            <a:pPr lvl="1" eaLnBrk="1" hangingPunct="1">
              <a:spcBef>
                <a:spcPct val="0"/>
              </a:spcBef>
              <a:buClrTx/>
              <a:buFontTx/>
              <a:buNone/>
            </a:pPr>
            <a:r>
              <a:rPr lang="en-GB" sz="1800" dirty="0"/>
              <a:t>	</a:t>
            </a:r>
          </a:p>
          <a:p>
            <a:pPr lvl="1" eaLnBrk="1" hangingPunct="1">
              <a:spcBef>
                <a:spcPct val="0"/>
              </a:spcBef>
              <a:buClrTx/>
              <a:buFontTx/>
              <a:buNone/>
            </a:pPr>
            <a:endParaRPr lang="en-GB" sz="1800" dirty="0"/>
          </a:p>
        </p:txBody>
      </p:sp>
      <p:sp>
        <p:nvSpPr>
          <p:cNvPr id="2" name="Rectangle 1"/>
          <p:cNvSpPr/>
          <p:nvPr/>
        </p:nvSpPr>
        <p:spPr>
          <a:xfrm>
            <a:off x="1676400" y="1219200"/>
            <a:ext cx="773196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 </a:t>
            </a:r>
            <a:r>
              <a:rPr lang="en-US" sz="24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Iterable</a:t>
            </a: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interface (</a:t>
            </a:r>
            <a:r>
              <a:rPr lang="en-US" sz="2400" i="1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java.lang.Iterable</a:t>
            </a: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is one of the root interfaces of the Java collection classes. The Collection interface extends </a:t>
            </a:r>
            <a:r>
              <a:rPr lang="en-US" sz="24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Iterable</a:t>
            </a: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so all subtypes of Collection also implement the </a:t>
            </a:r>
            <a:r>
              <a:rPr lang="en-US" sz="24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Iterable</a:t>
            </a: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interface.</a:t>
            </a:r>
          </a:p>
          <a:p>
            <a:pPr algn="l"/>
            <a:endParaRPr lang="en-US" sz="24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676400" y="3212976"/>
            <a:ext cx="4572000" cy="2785378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/>
            <a:r>
              <a:rPr lang="en-US" sz="2500" dirty="0">
                <a:solidFill>
                  <a:schemeClr val="accent1"/>
                </a:solidFill>
              </a:rPr>
              <a:t>List list = new </a:t>
            </a:r>
            <a:r>
              <a:rPr lang="en-US" sz="2500" dirty="0" err="1">
                <a:solidFill>
                  <a:schemeClr val="accent1"/>
                </a:solidFill>
              </a:rPr>
              <a:t>ArrayList</a:t>
            </a:r>
            <a:r>
              <a:rPr lang="en-US" sz="2500" dirty="0">
                <a:solidFill>
                  <a:schemeClr val="accent1"/>
                </a:solidFill>
              </a:rPr>
              <a:t>();  </a:t>
            </a:r>
          </a:p>
          <a:p>
            <a:pPr algn="l"/>
            <a:r>
              <a:rPr lang="en-US" sz="2500" dirty="0">
                <a:solidFill>
                  <a:schemeClr val="accent1"/>
                </a:solidFill>
              </a:rPr>
              <a:t>for(</a:t>
            </a:r>
            <a:r>
              <a:rPr lang="en-US" sz="2500" dirty="0" err="1">
                <a:solidFill>
                  <a:schemeClr val="accent1"/>
                </a:solidFill>
              </a:rPr>
              <a:t>int</a:t>
            </a:r>
            <a:r>
              <a:rPr lang="en-US" sz="2500" dirty="0">
                <a:solidFill>
                  <a:schemeClr val="accent1"/>
                </a:solidFill>
              </a:rPr>
              <a:t> </a:t>
            </a:r>
            <a:r>
              <a:rPr lang="en-US" sz="2500" dirty="0" err="1">
                <a:solidFill>
                  <a:schemeClr val="accent1"/>
                </a:solidFill>
              </a:rPr>
              <a:t>i</a:t>
            </a:r>
            <a:r>
              <a:rPr lang="en-US" sz="2500" dirty="0">
                <a:solidFill>
                  <a:schemeClr val="accent1"/>
                </a:solidFill>
              </a:rPr>
              <a:t>=0; </a:t>
            </a:r>
            <a:r>
              <a:rPr lang="en-US" sz="2500" dirty="0" err="1">
                <a:solidFill>
                  <a:schemeClr val="accent1"/>
                </a:solidFill>
              </a:rPr>
              <a:t>i</a:t>
            </a:r>
            <a:r>
              <a:rPr lang="en-US" sz="2500" dirty="0">
                <a:solidFill>
                  <a:schemeClr val="accent1"/>
                </a:solidFill>
              </a:rPr>
              <a:t>&lt;</a:t>
            </a:r>
            <a:r>
              <a:rPr lang="en-US" sz="2500" dirty="0" err="1">
                <a:solidFill>
                  <a:schemeClr val="accent1"/>
                </a:solidFill>
              </a:rPr>
              <a:t>list.size</a:t>
            </a:r>
            <a:r>
              <a:rPr lang="en-US" sz="2500" dirty="0">
                <a:solidFill>
                  <a:schemeClr val="accent1"/>
                </a:solidFill>
              </a:rPr>
              <a:t>; </a:t>
            </a:r>
            <a:r>
              <a:rPr lang="en-US" sz="2500" dirty="0" err="1">
                <a:solidFill>
                  <a:schemeClr val="accent1"/>
                </a:solidFill>
              </a:rPr>
              <a:t>i</a:t>
            </a:r>
            <a:r>
              <a:rPr lang="en-US" sz="2500" dirty="0">
                <a:solidFill>
                  <a:schemeClr val="accent1"/>
                </a:solidFill>
              </a:rPr>
              <a:t>++)</a:t>
            </a:r>
          </a:p>
          <a:p>
            <a:pPr algn="l"/>
            <a:r>
              <a:rPr lang="en-US" sz="2500" dirty="0">
                <a:solidFill>
                  <a:schemeClr val="accent1"/>
                </a:solidFill>
              </a:rPr>
              <a:t>{ </a:t>
            </a:r>
          </a:p>
          <a:p>
            <a:pPr algn="l"/>
            <a:r>
              <a:rPr lang="en-US" sz="2500" dirty="0">
                <a:solidFill>
                  <a:schemeClr val="accent1"/>
                </a:solidFill>
              </a:rPr>
              <a:t>	Object o = </a:t>
            </a:r>
            <a:r>
              <a:rPr lang="en-US" sz="2500" dirty="0" err="1">
                <a:solidFill>
                  <a:schemeClr val="accent1"/>
                </a:solidFill>
              </a:rPr>
              <a:t>list.get</a:t>
            </a:r>
            <a:r>
              <a:rPr lang="en-US" sz="2500" dirty="0">
                <a:solidFill>
                  <a:schemeClr val="accent1"/>
                </a:solidFill>
              </a:rPr>
              <a:t>(</a:t>
            </a:r>
            <a:r>
              <a:rPr lang="en-US" sz="2500" dirty="0" err="1">
                <a:solidFill>
                  <a:schemeClr val="accent1"/>
                </a:solidFill>
              </a:rPr>
              <a:t>i</a:t>
            </a:r>
            <a:r>
              <a:rPr lang="en-US" sz="2500" dirty="0">
                <a:solidFill>
                  <a:schemeClr val="accent1"/>
                </a:solidFill>
              </a:rPr>
              <a:t>);</a:t>
            </a:r>
          </a:p>
          <a:p>
            <a:pPr algn="l"/>
            <a:r>
              <a:rPr lang="en-US" sz="2500" dirty="0">
                <a:solidFill>
                  <a:schemeClr val="accent1"/>
                </a:solidFill>
              </a:rPr>
              <a:t>	//do something o; </a:t>
            </a:r>
          </a:p>
          <a:p>
            <a:pPr algn="l"/>
            <a:r>
              <a:rPr lang="en-US" sz="2500" dirty="0">
                <a:solidFill>
                  <a:schemeClr val="accent1"/>
                </a:solidFill>
              </a:rPr>
              <a:t>	// o -&gt; </a:t>
            </a:r>
            <a:r>
              <a:rPr lang="en-US" sz="2500" dirty="0" err="1">
                <a:solidFill>
                  <a:schemeClr val="accent1"/>
                </a:solidFill>
              </a:rPr>
              <a:t>list.get</a:t>
            </a:r>
            <a:r>
              <a:rPr lang="en-US" sz="2500" dirty="0">
                <a:solidFill>
                  <a:schemeClr val="accent1"/>
                </a:solidFill>
              </a:rPr>
              <a:t>(</a:t>
            </a:r>
            <a:r>
              <a:rPr lang="en-US" sz="2500" dirty="0" err="1">
                <a:solidFill>
                  <a:schemeClr val="accent1"/>
                </a:solidFill>
              </a:rPr>
              <a:t>i</a:t>
            </a:r>
            <a:r>
              <a:rPr lang="en-US" sz="2500" dirty="0">
                <a:solidFill>
                  <a:schemeClr val="accent1"/>
                </a:solidFill>
              </a:rPr>
              <a:t>);</a:t>
            </a:r>
          </a:p>
          <a:p>
            <a:pPr algn="l"/>
            <a:r>
              <a:rPr lang="en-US" sz="2500" dirty="0">
                <a:solidFill>
                  <a:schemeClr val="accent1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93479348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Slide Number Placeholder 3"/>
          <p:cNvSpPr txBox="1">
            <a:spLocks noGrp="1"/>
          </p:cNvSpPr>
          <p:nvPr/>
        </p:nvSpPr>
        <p:spPr bwMode="auto">
          <a:xfrm>
            <a:off x="8839201" y="6477001"/>
            <a:ext cx="1693863" cy="269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 anchor="b"/>
          <a:lstStyle/>
          <a:p>
            <a:pPr algn="r" eaLnBrk="0" hangingPunct="0">
              <a:spcBef>
                <a:spcPct val="0"/>
              </a:spcBef>
              <a:buClrTx/>
            </a:pPr>
            <a:fld id="{CC28E4D0-330A-42A0-8BDE-FBBD753CB8BE}" type="slidenum">
              <a:rPr lang="en-US"/>
              <a:pPr algn="r" eaLnBrk="0" hangingPunct="0">
                <a:spcBef>
                  <a:spcPct val="0"/>
                </a:spcBef>
                <a:buClrTx/>
              </a:pPr>
              <a:t>8</a:t>
            </a:fld>
            <a:endParaRPr lang="en-US"/>
          </a:p>
        </p:txBody>
      </p:sp>
      <p:sp>
        <p:nvSpPr>
          <p:cNvPr id="7171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/>
              <a:t>Java Collections - </a:t>
            </a:r>
            <a:r>
              <a:rPr lang="en-US" dirty="0" err="1"/>
              <a:t>Iterable</a:t>
            </a:r>
            <a:endParaRPr lang="en-US" dirty="0"/>
          </a:p>
        </p:txBody>
      </p:sp>
      <p:sp>
        <p:nvSpPr>
          <p:cNvPr id="7172" name="Rectangle 3"/>
          <p:cNvSpPr>
            <a:spLocks noGrp="1" noChangeArrowheads="1"/>
          </p:cNvSpPr>
          <p:nvPr>
            <p:ph type="body" idx="4294967295"/>
          </p:nvPr>
        </p:nvSpPr>
        <p:spPr/>
        <p:txBody>
          <a:bodyPr vert="horz" lIns="90488" tIns="44450" rIns="90488" bIns="44450" rtlCol="0">
            <a:noAutofit/>
          </a:bodyPr>
          <a:lstStyle/>
          <a:p>
            <a:pPr eaLnBrk="1" hangingPunct="1">
              <a:spcBef>
                <a:spcPct val="0"/>
              </a:spcBef>
              <a:buClrTx/>
            </a:pPr>
            <a:endParaRPr lang="en-GB" dirty="0"/>
          </a:p>
          <a:p>
            <a:pPr lvl="1" eaLnBrk="1" hangingPunct="1">
              <a:spcBef>
                <a:spcPct val="0"/>
              </a:spcBef>
              <a:buClrTx/>
              <a:buFontTx/>
              <a:buNone/>
            </a:pPr>
            <a:r>
              <a:rPr lang="en-GB" sz="1800" dirty="0"/>
              <a:t>	</a:t>
            </a:r>
          </a:p>
          <a:p>
            <a:pPr lvl="1" eaLnBrk="1" hangingPunct="1">
              <a:spcBef>
                <a:spcPct val="0"/>
              </a:spcBef>
              <a:buClrTx/>
              <a:buFontTx/>
              <a:buNone/>
            </a:pPr>
            <a:endParaRPr lang="en-GB" sz="1800" dirty="0"/>
          </a:p>
        </p:txBody>
      </p:sp>
      <p:sp>
        <p:nvSpPr>
          <p:cNvPr id="2" name="Rectangle 1"/>
          <p:cNvSpPr/>
          <p:nvPr/>
        </p:nvSpPr>
        <p:spPr>
          <a:xfrm>
            <a:off x="1676400" y="1219200"/>
            <a:ext cx="773196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 </a:t>
            </a:r>
            <a:r>
              <a:rPr lang="en-US" sz="24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Iterable</a:t>
            </a: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interface (</a:t>
            </a:r>
            <a:r>
              <a:rPr lang="en-US" sz="2400" i="1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java.lang.Iterable</a:t>
            </a: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is one of the root interfaces of the Java collection classes. The Collection interface extends </a:t>
            </a:r>
            <a:r>
              <a:rPr lang="en-US" sz="24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Iterable</a:t>
            </a: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so all subtypes of Collection also implement the </a:t>
            </a:r>
            <a:r>
              <a:rPr lang="en-US" sz="24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Iterable</a:t>
            </a: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interface.</a:t>
            </a:r>
          </a:p>
          <a:p>
            <a:pPr algn="l"/>
            <a:endParaRPr lang="en-US" sz="24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990854" y="3212977"/>
            <a:ext cx="4401295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2500" dirty="0">
                <a:solidFill>
                  <a:schemeClr val="accent1"/>
                </a:solidFill>
              </a:rPr>
              <a:t>List list = new </a:t>
            </a:r>
            <a:r>
              <a:rPr lang="en-US" sz="2500" dirty="0" err="1">
                <a:solidFill>
                  <a:schemeClr val="accent1"/>
                </a:solidFill>
              </a:rPr>
              <a:t>ArrayList</a:t>
            </a:r>
            <a:r>
              <a:rPr lang="en-US" sz="2500" dirty="0">
                <a:solidFill>
                  <a:schemeClr val="accent1"/>
                </a:solidFill>
              </a:rPr>
              <a:t>();  </a:t>
            </a:r>
          </a:p>
          <a:p>
            <a:pPr algn="l"/>
            <a:r>
              <a:rPr lang="en-US" sz="2500" dirty="0">
                <a:solidFill>
                  <a:schemeClr val="accent1"/>
                </a:solidFill>
              </a:rPr>
              <a:t>for(Object o : list)</a:t>
            </a:r>
          </a:p>
          <a:p>
            <a:pPr algn="l"/>
            <a:r>
              <a:rPr lang="en-US" sz="2500" dirty="0">
                <a:solidFill>
                  <a:schemeClr val="accent1"/>
                </a:solidFill>
              </a:rPr>
              <a:t>{ </a:t>
            </a:r>
          </a:p>
          <a:p>
            <a:pPr algn="l"/>
            <a:r>
              <a:rPr lang="en-US" sz="2500" dirty="0">
                <a:solidFill>
                  <a:schemeClr val="accent1"/>
                </a:solidFill>
              </a:rPr>
              <a:t>	//do something o; </a:t>
            </a:r>
          </a:p>
          <a:p>
            <a:pPr algn="l"/>
            <a:r>
              <a:rPr lang="en-US" sz="2500" dirty="0">
                <a:solidFill>
                  <a:schemeClr val="accent1"/>
                </a:solidFill>
              </a:rPr>
              <a:t>	// o -&gt; </a:t>
            </a:r>
            <a:r>
              <a:rPr lang="en-US" sz="2500" dirty="0" err="1">
                <a:solidFill>
                  <a:schemeClr val="accent1"/>
                </a:solidFill>
              </a:rPr>
              <a:t>list.get</a:t>
            </a:r>
            <a:r>
              <a:rPr lang="en-US" sz="2500" dirty="0">
                <a:solidFill>
                  <a:schemeClr val="accent1"/>
                </a:solidFill>
              </a:rPr>
              <a:t>(</a:t>
            </a:r>
            <a:r>
              <a:rPr lang="en-US" sz="2500" dirty="0" err="1">
                <a:solidFill>
                  <a:schemeClr val="accent1"/>
                </a:solidFill>
              </a:rPr>
              <a:t>i</a:t>
            </a:r>
            <a:r>
              <a:rPr lang="en-US" sz="2500" dirty="0">
                <a:solidFill>
                  <a:schemeClr val="accent1"/>
                </a:solidFill>
              </a:rPr>
              <a:t>);</a:t>
            </a:r>
          </a:p>
          <a:p>
            <a:pPr algn="l"/>
            <a:r>
              <a:rPr lang="en-US" sz="2500" dirty="0">
                <a:solidFill>
                  <a:schemeClr val="accent1"/>
                </a:solidFill>
              </a:rPr>
              <a:t>}</a:t>
            </a:r>
          </a:p>
        </p:txBody>
      </p:sp>
      <p:sp>
        <p:nvSpPr>
          <p:cNvPr id="4" name="Rectangle 3"/>
          <p:cNvSpPr/>
          <p:nvPr/>
        </p:nvSpPr>
        <p:spPr>
          <a:xfrm>
            <a:off x="1676400" y="3212976"/>
            <a:ext cx="4572000" cy="2785378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/>
            <a:r>
              <a:rPr lang="en-US" sz="2500" dirty="0">
                <a:solidFill>
                  <a:schemeClr val="accent1"/>
                </a:solidFill>
              </a:rPr>
              <a:t>List list = new </a:t>
            </a:r>
            <a:r>
              <a:rPr lang="en-US" sz="2500" dirty="0" err="1">
                <a:solidFill>
                  <a:schemeClr val="accent1"/>
                </a:solidFill>
              </a:rPr>
              <a:t>ArrayList</a:t>
            </a:r>
            <a:r>
              <a:rPr lang="en-US" sz="2500" dirty="0">
                <a:solidFill>
                  <a:schemeClr val="accent1"/>
                </a:solidFill>
              </a:rPr>
              <a:t>();  </a:t>
            </a:r>
          </a:p>
          <a:p>
            <a:pPr algn="l"/>
            <a:r>
              <a:rPr lang="en-US" sz="2500" dirty="0">
                <a:solidFill>
                  <a:schemeClr val="accent1"/>
                </a:solidFill>
              </a:rPr>
              <a:t>for(</a:t>
            </a:r>
            <a:r>
              <a:rPr lang="en-US" sz="2500" dirty="0" err="1">
                <a:solidFill>
                  <a:schemeClr val="accent1"/>
                </a:solidFill>
              </a:rPr>
              <a:t>int</a:t>
            </a:r>
            <a:r>
              <a:rPr lang="en-US" sz="2500" dirty="0">
                <a:solidFill>
                  <a:schemeClr val="accent1"/>
                </a:solidFill>
              </a:rPr>
              <a:t> </a:t>
            </a:r>
            <a:r>
              <a:rPr lang="en-US" sz="2500" dirty="0" err="1">
                <a:solidFill>
                  <a:schemeClr val="accent1"/>
                </a:solidFill>
              </a:rPr>
              <a:t>i</a:t>
            </a:r>
            <a:r>
              <a:rPr lang="en-US" sz="2500" dirty="0">
                <a:solidFill>
                  <a:schemeClr val="accent1"/>
                </a:solidFill>
              </a:rPr>
              <a:t>=0; </a:t>
            </a:r>
            <a:r>
              <a:rPr lang="en-US" sz="2500" dirty="0" err="1">
                <a:solidFill>
                  <a:schemeClr val="accent1"/>
                </a:solidFill>
              </a:rPr>
              <a:t>i</a:t>
            </a:r>
            <a:r>
              <a:rPr lang="en-US" sz="2500" dirty="0">
                <a:solidFill>
                  <a:schemeClr val="accent1"/>
                </a:solidFill>
              </a:rPr>
              <a:t>&lt;</a:t>
            </a:r>
            <a:r>
              <a:rPr lang="en-US" sz="2500" dirty="0" err="1">
                <a:solidFill>
                  <a:schemeClr val="accent1"/>
                </a:solidFill>
              </a:rPr>
              <a:t>list.size</a:t>
            </a:r>
            <a:r>
              <a:rPr lang="en-US" sz="2500" dirty="0">
                <a:solidFill>
                  <a:schemeClr val="accent1"/>
                </a:solidFill>
              </a:rPr>
              <a:t>; </a:t>
            </a:r>
            <a:r>
              <a:rPr lang="en-US" sz="2500" dirty="0" err="1">
                <a:solidFill>
                  <a:schemeClr val="accent1"/>
                </a:solidFill>
              </a:rPr>
              <a:t>i</a:t>
            </a:r>
            <a:r>
              <a:rPr lang="en-US" sz="2500" dirty="0">
                <a:solidFill>
                  <a:schemeClr val="accent1"/>
                </a:solidFill>
              </a:rPr>
              <a:t>++)</a:t>
            </a:r>
          </a:p>
          <a:p>
            <a:pPr algn="l"/>
            <a:r>
              <a:rPr lang="en-US" sz="2500" dirty="0">
                <a:solidFill>
                  <a:schemeClr val="accent1"/>
                </a:solidFill>
              </a:rPr>
              <a:t>{ </a:t>
            </a:r>
          </a:p>
          <a:p>
            <a:pPr algn="l"/>
            <a:r>
              <a:rPr lang="en-US" sz="2500" dirty="0">
                <a:solidFill>
                  <a:schemeClr val="accent1"/>
                </a:solidFill>
              </a:rPr>
              <a:t>	Object o = </a:t>
            </a:r>
            <a:r>
              <a:rPr lang="en-US" sz="2500" dirty="0" err="1">
                <a:solidFill>
                  <a:schemeClr val="accent1"/>
                </a:solidFill>
              </a:rPr>
              <a:t>list.get</a:t>
            </a:r>
            <a:r>
              <a:rPr lang="en-US" sz="2500" dirty="0">
                <a:solidFill>
                  <a:schemeClr val="accent1"/>
                </a:solidFill>
              </a:rPr>
              <a:t>(</a:t>
            </a:r>
            <a:r>
              <a:rPr lang="en-US" sz="2500" dirty="0" err="1">
                <a:solidFill>
                  <a:schemeClr val="accent1"/>
                </a:solidFill>
              </a:rPr>
              <a:t>i</a:t>
            </a:r>
            <a:r>
              <a:rPr lang="en-US" sz="2500" dirty="0">
                <a:solidFill>
                  <a:schemeClr val="accent1"/>
                </a:solidFill>
              </a:rPr>
              <a:t>);</a:t>
            </a:r>
          </a:p>
          <a:p>
            <a:pPr algn="l"/>
            <a:r>
              <a:rPr lang="en-US" sz="2500" dirty="0">
                <a:solidFill>
                  <a:schemeClr val="accent1"/>
                </a:solidFill>
              </a:rPr>
              <a:t>	//do something o; </a:t>
            </a:r>
          </a:p>
          <a:p>
            <a:pPr algn="l"/>
            <a:r>
              <a:rPr lang="en-US" sz="2500" dirty="0">
                <a:solidFill>
                  <a:schemeClr val="accent1"/>
                </a:solidFill>
              </a:rPr>
              <a:t>	// o -&gt; </a:t>
            </a:r>
            <a:r>
              <a:rPr lang="en-US" sz="2500" dirty="0" err="1">
                <a:solidFill>
                  <a:schemeClr val="accent1"/>
                </a:solidFill>
              </a:rPr>
              <a:t>list.get</a:t>
            </a:r>
            <a:r>
              <a:rPr lang="en-US" sz="2500" dirty="0">
                <a:solidFill>
                  <a:schemeClr val="accent1"/>
                </a:solidFill>
              </a:rPr>
              <a:t>(</a:t>
            </a:r>
            <a:r>
              <a:rPr lang="en-US" sz="2500" dirty="0" err="1">
                <a:solidFill>
                  <a:schemeClr val="accent1"/>
                </a:solidFill>
              </a:rPr>
              <a:t>i</a:t>
            </a:r>
            <a:r>
              <a:rPr lang="en-US" sz="2500" dirty="0">
                <a:solidFill>
                  <a:schemeClr val="accent1"/>
                </a:solidFill>
              </a:rPr>
              <a:t>);</a:t>
            </a:r>
          </a:p>
          <a:p>
            <a:pPr algn="l"/>
            <a:r>
              <a:rPr lang="en-US" sz="2500" dirty="0">
                <a:solidFill>
                  <a:schemeClr val="accent1"/>
                </a:solidFill>
              </a:rPr>
              <a:t>}</a:t>
            </a:r>
          </a:p>
        </p:txBody>
      </p:sp>
      <p:cxnSp>
        <p:nvCxnSpPr>
          <p:cNvPr id="6" name="Straight Connector 5"/>
          <p:cNvCxnSpPr/>
          <p:nvPr/>
        </p:nvCxnSpPr>
        <p:spPr bwMode="auto">
          <a:xfrm>
            <a:off x="5735960" y="2708921"/>
            <a:ext cx="0" cy="4037955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dash"/>
            <a:round/>
            <a:headEnd type="none" w="med" len="med"/>
            <a:tailEnd type="triangl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2006915559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Slide Number Placeholder 3"/>
          <p:cNvSpPr txBox="1">
            <a:spLocks noGrp="1"/>
          </p:cNvSpPr>
          <p:nvPr/>
        </p:nvSpPr>
        <p:spPr bwMode="auto">
          <a:xfrm>
            <a:off x="8839201" y="6477001"/>
            <a:ext cx="1693863" cy="269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 anchor="b"/>
          <a:lstStyle/>
          <a:p>
            <a:pPr algn="r" eaLnBrk="0" hangingPunct="0">
              <a:spcBef>
                <a:spcPct val="0"/>
              </a:spcBef>
              <a:buClrTx/>
            </a:pPr>
            <a:fld id="{CC28E4D0-330A-42A0-8BDE-FBBD753CB8BE}" type="slidenum">
              <a:rPr lang="en-US"/>
              <a:pPr algn="r" eaLnBrk="0" hangingPunct="0">
                <a:spcBef>
                  <a:spcPct val="0"/>
                </a:spcBef>
                <a:buClrTx/>
              </a:pPr>
              <a:t>9</a:t>
            </a:fld>
            <a:endParaRPr lang="en-US"/>
          </a:p>
        </p:txBody>
      </p:sp>
      <p:sp>
        <p:nvSpPr>
          <p:cNvPr id="7171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 dirty="0"/>
              <a:t>Collections methods </a:t>
            </a:r>
          </a:p>
        </p:txBody>
      </p:sp>
      <p:sp>
        <p:nvSpPr>
          <p:cNvPr id="7172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436880" y="962527"/>
            <a:ext cx="10096184" cy="5173578"/>
          </a:xfrm>
        </p:spPr>
        <p:txBody>
          <a:bodyPr vert="horz" lIns="90488" tIns="44450" rIns="90488" bIns="44450" rtlCol="0">
            <a:noAutofit/>
          </a:bodyPr>
          <a:lstStyle/>
          <a:p>
            <a:pPr eaLnBrk="1" hangingPunct="1">
              <a:spcBef>
                <a:spcPct val="0"/>
              </a:spcBef>
              <a:buClrTx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Add</a:t>
            </a:r>
          </a:p>
          <a:p>
            <a:pPr lvl="1" eaLnBrk="1" hangingPunct="1">
              <a:spcBef>
                <a:spcPct val="0"/>
              </a:spcBef>
              <a:buClrTx/>
            </a:pPr>
            <a:r>
              <a:rPr lang="en-GB" dirty="0" err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collection.add</a:t>
            </a:r>
            <a:r>
              <a:rPr lang="en-GB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(“</a:t>
            </a:r>
            <a:r>
              <a:rPr lang="en-GB" dirty="0">
                <a:solidFill>
                  <a:srgbClr val="0099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am a part of collection</a:t>
            </a:r>
            <a:r>
              <a:rPr lang="en-GB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”);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ClrTx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Remove</a:t>
            </a:r>
          </a:p>
          <a:p>
            <a:pPr lvl="1" eaLnBrk="1" hangingPunct="1">
              <a:spcBef>
                <a:spcPct val="0"/>
              </a:spcBef>
              <a:buClrTx/>
            </a:pPr>
            <a:r>
              <a:rPr lang="en-GB" dirty="0" err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collection.remove</a:t>
            </a:r>
            <a:r>
              <a:rPr lang="en-GB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(1);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ClrTx/>
            </a:pP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AddAll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31813" lvl="2">
              <a:spcBef>
                <a:spcPct val="0"/>
              </a:spcBef>
            </a:pPr>
            <a:r>
              <a:rPr lang="en-GB" sz="2000" dirty="0" err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collection.addAll</a:t>
            </a:r>
            <a:r>
              <a:rPr lang="en-GB" sz="20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(List);</a:t>
            </a:r>
            <a:endParaRPr 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ClrTx/>
            </a:pP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RemoveAll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41338" lvl="3" indent="-274638">
              <a:spcBef>
                <a:spcPct val="0"/>
              </a:spcBef>
            </a:pPr>
            <a:r>
              <a:rPr lang="en-GB" sz="2000" dirty="0" err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collection.removeAll</a:t>
            </a:r>
            <a:r>
              <a:rPr lang="en-GB" sz="20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(List);</a:t>
            </a:r>
            <a:endParaRPr 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ClrTx/>
            </a:pP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RetainAll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 eaLnBrk="1" hangingPunct="1">
              <a:spcBef>
                <a:spcPct val="0"/>
              </a:spcBef>
              <a:buClrTx/>
            </a:pP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Oposite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to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RemoveAll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ClrTx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Contains</a:t>
            </a:r>
          </a:p>
          <a:p>
            <a:pPr lvl="1" eaLnBrk="1" hangingPunct="1">
              <a:spcBef>
                <a:spcPct val="0"/>
              </a:spcBef>
              <a:buClrTx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True/false</a:t>
            </a:r>
          </a:p>
          <a:p>
            <a:pPr lvl="1" eaLnBrk="1" hangingPunct="1">
              <a:spcBef>
                <a:spcPct val="0"/>
              </a:spcBef>
              <a:buClrTx/>
            </a:pPr>
            <a:r>
              <a:rPr lang="en-GB" dirty="0" err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collection.contains</a:t>
            </a:r>
            <a:r>
              <a:rPr lang="en-GB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(“</a:t>
            </a:r>
            <a:r>
              <a:rPr lang="en-GB" dirty="0">
                <a:solidFill>
                  <a:srgbClr val="0099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am a part of collection</a:t>
            </a:r>
            <a:r>
              <a:rPr lang="en-GB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”);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ClrTx/>
            </a:pP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ContainsAll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 eaLnBrk="1" hangingPunct="1">
              <a:spcBef>
                <a:spcPct val="0"/>
              </a:spcBef>
              <a:buClrTx/>
            </a:pPr>
            <a:r>
              <a:rPr lang="en-GB" dirty="0" err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collection.containsAll</a:t>
            </a:r>
            <a:r>
              <a:rPr lang="en-GB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(List);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ClrTx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Size</a:t>
            </a:r>
          </a:p>
          <a:p>
            <a:pPr lvl="1" eaLnBrk="1" hangingPunct="1">
              <a:spcBef>
                <a:spcPct val="0"/>
              </a:spcBef>
              <a:buClrTx/>
            </a:pPr>
            <a:r>
              <a:rPr lang="en-GB" dirty="0" err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collection.size</a:t>
            </a:r>
            <a:r>
              <a:rPr lang="en-GB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; 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Return </a:t>
            </a:r>
            <a:r>
              <a:rPr lang="en-GB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count of elements.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</a:p>
          <a:p>
            <a:pPr lvl="1" eaLnBrk="1" hangingPunct="1">
              <a:spcBef>
                <a:spcPct val="0"/>
              </a:spcBef>
              <a:buClrTx/>
              <a:buFontTx/>
              <a:buNone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9756213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Accenture OG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F9500"/>
      </a:accent1>
      <a:accent2>
        <a:srgbClr val="FF0000"/>
      </a:accent2>
      <a:accent3>
        <a:srgbClr val="808080"/>
      </a:accent3>
      <a:accent4>
        <a:srgbClr val="FFB600"/>
      </a:accent4>
      <a:accent5>
        <a:srgbClr val="C0C0C0"/>
      </a:accent5>
      <a:accent6>
        <a:srgbClr val="292929"/>
      </a:accent6>
      <a:hlink>
        <a:srgbClr val="0563C1"/>
      </a:hlink>
      <a:folHlink>
        <a:srgbClr val="954F72"/>
      </a:folHlink>
    </a:clrScheme>
    <a:fontScheme name="Accenture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lIns="0" tIns="0" rIns="0" bIns="0" rtlCol="0" anchor="t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1266</Words>
  <Application>Microsoft Macintosh PowerPoint</Application>
  <PresentationFormat>Widescreen</PresentationFormat>
  <Paragraphs>277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Arial Black</vt:lpstr>
      <vt:lpstr>Calibri</vt:lpstr>
      <vt:lpstr>Calibri Light</vt:lpstr>
      <vt:lpstr>Wingdings</vt:lpstr>
      <vt:lpstr>Office Theme</vt:lpstr>
      <vt:lpstr>1_Office Theme</vt:lpstr>
      <vt:lpstr>Test Automation Engineering Fundamentals: Java  </vt:lpstr>
      <vt:lpstr>Module Objectives</vt:lpstr>
      <vt:lpstr>Java Collections</vt:lpstr>
      <vt:lpstr>Collections types</vt:lpstr>
      <vt:lpstr>Java Collections example</vt:lpstr>
      <vt:lpstr>Java Collections - Iterable</vt:lpstr>
      <vt:lpstr>Java Collections - Iterable</vt:lpstr>
      <vt:lpstr>Java Collections - Iterable</vt:lpstr>
      <vt:lpstr>Collections methods </vt:lpstr>
      <vt:lpstr> Generic Collections</vt:lpstr>
      <vt:lpstr>Java Collections - List</vt:lpstr>
      <vt:lpstr>Java Collections - List</vt:lpstr>
      <vt:lpstr>Java Collections - Set</vt:lpstr>
      <vt:lpstr>Java Collections - Set</vt:lpstr>
      <vt:lpstr>Java Collections - Map</vt:lpstr>
      <vt:lpstr>Map in real life</vt:lpstr>
      <vt:lpstr>Questions and Comments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 Automation Engineering Fundamentals: Java</dc:title>
  <dc:creator>Smirnovs, Arturs</dc:creator>
  <cp:lastModifiedBy>Pletenev, Konstantin</cp:lastModifiedBy>
  <cp:revision>6</cp:revision>
  <dcterms:created xsi:type="dcterms:W3CDTF">2018-11-14T11:21:26Z</dcterms:created>
  <dcterms:modified xsi:type="dcterms:W3CDTF">2018-11-15T15:20:00Z</dcterms:modified>
</cp:coreProperties>
</file>

<file path=docProps/thumbnail.jpeg>
</file>